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994"/>
  </p:normalViewPr>
  <p:slideViewPr>
    <p:cSldViewPr snapToGrid="0" snapToObjects="1">
      <p:cViewPr varScale="1">
        <p:scale>
          <a:sx n="111" d="100"/>
          <a:sy n="111" d="100"/>
        </p:scale>
        <p:origin x="63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49C38-203E-F848-B1B9-551A1E3905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5D45B0-5B4C-1145-8DBF-A1AA8E881F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BE186E-DC06-AC4F-A613-79E62F53E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96D5-D2F0-E947-BCF7-B459A7DC0AA6}" type="datetimeFigureOut">
              <a:rPr lang="en-US" smtClean="0"/>
              <a:t>12/16/20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20BD3C-8C9C-E948-81B3-D4ED8A308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12777C-1920-6344-8314-AB7BFBE61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362-7D08-6143-97DE-88C176C0A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190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ACC0D-267F-4144-BAA8-8C7D69FEA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B117A1-6EB5-7A44-A443-0DBB8C3A3C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3245E1-E8DE-AF49-A02B-D433DDDE4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96D5-D2F0-E947-BCF7-B459A7DC0AA6}" type="datetimeFigureOut">
              <a:rPr lang="en-US" smtClean="0"/>
              <a:t>12/16/20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CE660-9ED9-FE4A-8EB0-22CC9932F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3770BC-444D-3B43-990B-71D7008CD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362-7D08-6143-97DE-88C176C0A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424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B89BAE-420C-0544-8C63-E8F26D06BE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64E09D-7EB1-794F-ADDD-7B858AC60F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EC4196-F32A-7342-83A1-80AFB20E0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96D5-D2F0-E947-BCF7-B459A7DC0AA6}" type="datetimeFigureOut">
              <a:rPr lang="en-US" smtClean="0"/>
              <a:t>12/16/20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A823B3-FBC6-4544-A8D0-39B740F67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BE7D6F-E5F3-5D48-AF05-121E4419C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362-7D08-6143-97DE-88C176C0A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2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27F63-612F-B843-9D20-2DD1F7340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112A2B-81E3-264E-A28A-D0AEF172D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56C7CA-A826-674D-8E0D-4D8FD78EE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96D5-D2F0-E947-BCF7-B459A7DC0AA6}" type="datetimeFigureOut">
              <a:rPr lang="en-US" smtClean="0"/>
              <a:t>12/16/20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340B0E-C324-7F40-909B-CB70295B5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6E918C-71ED-AF42-8337-4C14A2B9B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362-7D08-6143-97DE-88C176C0A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708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30074-1A1D-5945-BEC7-6CDA75417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EA8277-DBB8-8D4E-A4A5-F2BCC68C6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3CEEA-0C39-0F4B-8F3A-567189941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96D5-D2F0-E947-BCF7-B459A7DC0AA6}" type="datetimeFigureOut">
              <a:rPr lang="en-US" smtClean="0"/>
              <a:t>12/16/20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5E6764-91AB-7341-98F9-D75329888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8A2F2E-F4D8-4F4D-937A-EA5A8B605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362-7D08-6143-97DE-88C176C0A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431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D42B9-A321-394F-BA76-837B05B67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A08E5-B4F0-CA40-9E50-BA9D150756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39754F-9333-8A4C-BEA8-9884576C83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578D94-BEF3-414E-9644-1499597CE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96D5-D2F0-E947-BCF7-B459A7DC0AA6}" type="datetimeFigureOut">
              <a:rPr lang="en-US" smtClean="0"/>
              <a:t>12/16/20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737844-99DE-6E44-9C67-3919ECDB3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A06F7F-0799-7147-9312-512E0D2B4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362-7D08-6143-97DE-88C176C0A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184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5761F-04D6-B341-B1B6-23A2DCD8B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EBE8D9-7E5F-514A-9277-A7E13FB6E3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44AF79-6A4D-7C4B-8459-4EFDDB041F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0AB857-1BE3-9A4B-A841-5C7951230E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CC7E3D-3358-BE41-8170-EEFE100230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345DEA-04F5-2844-ADF7-CF1558887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96D5-D2F0-E947-BCF7-B459A7DC0AA6}" type="datetimeFigureOut">
              <a:rPr lang="en-US" smtClean="0"/>
              <a:t>12/16/20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0C7283-7FF7-2243-B160-636BE4CC6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3EA7AA-83A9-1B49-B355-85B5F3B8F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362-7D08-6143-97DE-88C176C0A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272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FFBD9-F1D9-B343-8790-B507D6141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A9B030-419F-B441-815E-C66B0F274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96D5-D2F0-E947-BCF7-B459A7DC0AA6}" type="datetimeFigureOut">
              <a:rPr lang="en-US" smtClean="0"/>
              <a:t>12/16/20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9365D1-6380-204D-95EB-B6111CBF9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4BF052-E58A-1D4A-94C6-0B3409526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362-7D08-6143-97DE-88C176C0A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46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A1E82E-7DA8-1443-B7D9-0360398CB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96D5-D2F0-E947-BCF7-B459A7DC0AA6}" type="datetimeFigureOut">
              <a:rPr lang="en-US" smtClean="0"/>
              <a:t>12/16/20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42FC0F-255A-F84C-9174-891597DF3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796E47-692F-A441-8F23-CE6271D76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362-7D08-6143-97DE-88C176C0A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101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A8C62-F569-014C-907E-9C61914EB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EA58E-0B1A-E54D-B0B5-1401F5AAC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0B33EE-E541-E74F-9DE3-D42B689564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A4935B-700D-0E44-A03C-D9B1C4927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96D5-D2F0-E947-BCF7-B459A7DC0AA6}" type="datetimeFigureOut">
              <a:rPr lang="en-US" smtClean="0"/>
              <a:t>12/16/20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CB39E6-9DB7-FD42-8380-319978351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597CB7-FB96-9D4C-A1DE-5500BC84B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362-7D08-6143-97DE-88C176C0A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67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A3378-DAD5-3948-9D83-51E368845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86ADE0-2A24-0546-9253-6382027A64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890C91-3A09-F448-B545-311FF82258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772F5E-88A6-D64A-87C8-E96C717EA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96D5-D2F0-E947-BCF7-B459A7DC0AA6}" type="datetimeFigureOut">
              <a:rPr lang="en-US" smtClean="0"/>
              <a:t>12/16/20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5528BD-81E8-6941-8CAA-619A9A103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C928C5-3619-9944-9E6F-A5E4253B8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362-7D08-6143-97DE-88C176C0A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80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619205-6F0C-0A45-9F1A-632EB5E96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5B46E7-BD8A-A941-AE8F-737DD23A50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45A665-98D2-8F46-8B04-85E81521D4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396D5-D2F0-E947-BCF7-B459A7DC0AA6}" type="datetimeFigureOut">
              <a:rPr lang="en-US" smtClean="0"/>
              <a:t>12/16/20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D8C0A7-721F-C64D-8E1B-2A72958C19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8D949B-98D0-3E4D-8627-32541388A7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3F362-7D08-6143-97DE-88C176C0A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184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A26A8-D7EB-3C41-BC1D-05AB0E799C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26356"/>
          </a:xfrm>
        </p:spPr>
        <p:txBody>
          <a:bodyPr>
            <a:normAutofit/>
          </a:bodyPr>
          <a:lstStyle/>
          <a:p>
            <a:r>
              <a:rPr lang="en-US" sz="4000" dirty="0"/>
              <a:t>Two Step Mole Calculation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D079E9-440C-894E-A77F-C0BCA8CE17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88557"/>
            <a:ext cx="9144000" cy="926357"/>
          </a:xfrm>
        </p:spPr>
        <p:txBody>
          <a:bodyPr/>
          <a:lstStyle/>
          <a:p>
            <a:r>
              <a:rPr lang="en-US" dirty="0"/>
              <a:t>Example of Work</a:t>
            </a:r>
          </a:p>
        </p:txBody>
      </p:sp>
    </p:spTree>
    <p:extLst>
      <p:ext uri="{BB962C8B-B14F-4D97-AF65-F5344CB8AC3E}">
        <p14:creationId xmlns:p14="http://schemas.microsoft.com/office/powerpoint/2010/main" val="4034965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165091F-DD0B-EC4B-99D2-34734F153B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8028" y="0"/>
            <a:ext cx="72959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119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2754074-31C1-A84C-8550-44D697BBA4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3162" y="0"/>
            <a:ext cx="584567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028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B25FC-33B9-C545-929A-6B780CFB5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6045"/>
          </a:xfrm>
        </p:spPr>
        <p:txBody>
          <a:bodyPr>
            <a:normAutofit/>
          </a:bodyPr>
          <a:lstStyle/>
          <a:p>
            <a:r>
              <a:rPr lang="en-US" sz="2800" dirty="0"/>
              <a:t>Another Example of Two Step Mole Calculations (with Mole Wheel)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17D913-06B6-F84D-A57E-7D670B2892A2}"/>
              </a:ext>
            </a:extLst>
          </p:cNvPr>
          <p:cNvSpPr txBox="1"/>
          <p:nvPr/>
        </p:nvSpPr>
        <p:spPr>
          <a:xfrm>
            <a:off x="1064871" y="1261641"/>
            <a:ext cx="6986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How many grams of C</a:t>
            </a:r>
            <a:r>
              <a:rPr lang="en-US" baseline="-25000" dirty="0"/>
              <a:t>1</a:t>
            </a:r>
            <a:r>
              <a:rPr lang="en-US" dirty="0"/>
              <a:t>O</a:t>
            </a:r>
            <a:r>
              <a:rPr lang="en-US" baseline="-25000" dirty="0"/>
              <a:t>2</a:t>
            </a:r>
            <a:r>
              <a:rPr lang="en-US" dirty="0"/>
              <a:t> do I have if I have 3.45E24 molecules of C</a:t>
            </a:r>
            <a:r>
              <a:rPr lang="en-US" baseline="-25000" dirty="0"/>
              <a:t>1</a:t>
            </a:r>
            <a:r>
              <a:rPr lang="en-US" dirty="0"/>
              <a:t>O</a:t>
            </a:r>
            <a:r>
              <a:rPr lang="en-US" baseline="-25000" dirty="0"/>
              <a:t>2</a:t>
            </a:r>
            <a:r>
              <a:rPr lang="en-US" dirty="0"/>
              <a:t>  ?</a:t>
            </a:r>
          </a:p>
        </p:txBody>
      </p:sp>
    </p:spTree>
    <p:extLst>
      <p:ext uri="{BB962C8B-B14F-4D97-AF65-F5344CB8AC3E}">
        <p14:creationId xmlns:p14="http://schemas.microsoft.com/office/powerpoint/2010/main" val="404006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35</Words>
  <Application>Microsoft Macintosh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Two Step Mole Calculation</vt:lpstr>
      <vt:lpstr>PowerPoint Presentation</vt:lpstr>
      <vt:lpstr>PowerPoint Presentation</vt:lpstr>
      <vt:lpstr>Another Example of Two Step Mole Calculations (with Mole Wheel)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Two Step Mole Calculation</dc:title>
  <dc:creator>Microsoft Office User</dc:creator>
  <cp:lastModifiedBy>Microsoft Office User</cp:lastModifiedBy>
  <cp:revision>3</cp:revision>
  <dcterms:created xsi:type="dcterms:W3CDTF">2020-12-16T14:24:34Z</dcterms:created>
  <dcterms:modified xsi:type="dcterms:W3CDTF">2020-12-16T14:52:53Z</dcterms:modified>
</cp:coreProperties>
</file>