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9"/>
    <p:restoredTop sz="94686"/>
  </p:normalViewPr>
  <p:slideViewPr>
    <p:cSldViewPr snapToGrid="0" snapToObjects="1">
      <p:cViewPr>
        <p:scale>
          <a:sx n="155" d="100"/>
          <a:sy n="155" d="100"/>
        </p:scale>
        <p:origin x="272" y="-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26:00.0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118 18 24575,'-54'-18'0</inkml:trace>
  <inkml:trace contextRef="#ctx0" brushRef="#br0" timeOffset="183">325 196 24575,'-82'-45'0,"1"-1"0,13 7 0,13 10 0,26 17 0,20 8 0,19 17 0</inkml:trace>
  <inkml:trace contextRef="#ctx0" brushRef="#br0" timeOffset="446">232 210 24575,'-44'-28'0,"-1"1"0,-4-3 0,93 59 0,3 11 0,-29-3 0,-8-15 0,-19-9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28:33.6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31:18.1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96043-5B32-4B49-BFE3-4CC90570C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F7C57-7769-F047-825E-8AE34D368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6C707-9E20-384A-A379-18E6BAD9B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D33D2-36BB-884C-ACE4-40CFEBAB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246A8-0F86-364F-8BBA-6B63D8ED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7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A90F-F892-A743-A9CE-45E9D0D8E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BB899-32E0-564D-A41D-8191A707B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AC0F4-1978-1242-9B5D-2EF9E4F2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1C7F5-6E3D-4640-902C-AC4160E7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0D290-9E52-5D40-BA2C-C611EF8A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E16C5-1645-4E41-B69A-B3BA7B8CF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0FBCA2-B4EB-DA42-AD76-843273352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D989B-364B-A84C-8FA8-C08C4626F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9D9C9-6EFB-914D-8791-FF783820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32790-24A6-BB40-8419-C28CD5FA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5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17D84-5D11-FD41-8C35-197255F5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1E186-503F-144C-9611-152243E1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DF11B-8464-8F48-AA30-F0100D7D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4B7BB-A62C-CD4A-A6B8-A9B1BB01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DBE6C-2717-D342-9B19-83166563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D451F-EAC6-554C-A3B1-4031C5C8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F8B0B-D979-F846-B523-76940938F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1C5D2-22A7-2547-A4E3-63805845D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8ED5-1DFD-FA4B-B98A-46A5D467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B670E-AD6B-6445-BE54-BF73E673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8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43031-71D4-7441-9560-AEA63294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2796F-E768-FF4D-BE96-086BC93ED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57850-CC04-BA4F-9FDC-58F8DBAFB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E4DD1-3A78-A749-BC58-44E7C9FE9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35D75-294C-FD46-A2CA-CF34CC46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90D04-B172-1441-9A26-9DD849D9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0899-1B7F-5149-AEF9-3F031F41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A7AB5-4950-7248-93BB-D25D66C24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5DE88F-3900-8F40-9022-40006E53E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C76BD4-706D-7540-80DC-7E7343059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D83EA-5B4E-C744-9A30-AB211F9E6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C59857-4BD0-5E42-BDBA-94463F9C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247CD-329E-8E4E-A554-8E82CDCB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17297-6A1A-1543-B893-82C86900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0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AFC39-25B7-5543-A08D-07B808E3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8CDC49-0AC0-AF47-B4D7-52806841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EDBD6-F745-744F-AF39-7AD69503A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E7E99-C9D4-9E49-9E12-B8E9C0BFD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CE67A5-A9DC-7C4A-9F0A-A3C54ED4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0D587-6679-2745-8267-20B38A975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11170-8561-C045-8CD7-B82D042B5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CBB30-A119-2F49-B608-293CAACB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14611-BAB7-6244-9200-BBB1B4D54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C0062-CDDC-7040-8D12-98D7713C9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2F261-DF3A-D447-B1A8-2AE237A2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D4675-015A-6148-B4F3-72219067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772F-824F-6945-A7C9-0289CAB2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9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BBF2-84CF-1647-9776-1F3D4821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F7EF1-F42E-594C-9BB2-7151301DC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B2665-E26F-094E-A6DA-200B1C171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8F3B7-B30A-024D-A3F7-43CF9036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03749-3F39-914A-B860-2C212C5B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DC955-BE21-354F-9E26-DA5D5F83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4EAA2-E6AF-C946-BA3A-6EA4426D9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D7597-8851-FE4C-9434-A3C592128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DA8E4-0205-0C4C-85D0-D2E666808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A1BF-8D49-C543-AAC2-48BFCE6DD3A3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BC003-3162-6446-9A6B-9A96DCB20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6619F-3440-D342-96A7-167654D8C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customXml" Target="../ink/ink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97E6B-3D67-8C43-9D1A-05D94C5FE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6165"/>
          </a:xfrm>
        </p:spPr>
        <p:txBody>
          <a:bodyPr>
            <a:normAutofit/>
          </a:bodyPr>
          <a:lstStyle/>
          <a:p>
            <a:r>
              <a:rPr lang="en-US" sz="4400" dirty="0"/>
              <a:t>Lewis Dot Structures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4E78F-B8E3-4348-9930-AB03B15FB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0374"/>
            <a:ext cx="8961120" cy="531050"/>
          </a:xfrm>
        </p:spPr>
        <p:txBody>
          <a:bodyPr/>
          <a:lstStyle/>
          <a:p>
            <a:r>
              <a:rPr lang="en-US" dirty="0"/>
              <a:t>Honors Chem328 and CP Chem329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4849F8B-D5B0-B041-81E2-D9D64058DDD5}"/>
                  </a:ext>
                </a:extLst>
              </p14:cNvPr>
              <p14:cNvContentPartPr/>
              <p14:nvPr/>
            </p14:nvContentPartPr>
            <p14:xfrm>
              <a:off x="374394" y="5982464"/>
              <a:ext cx="117000" cy="961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4849F8B-D5B0-B041-81E2-D9D64058DD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0074" y="5978144"/>
                <a:ext cx="125640" cy="10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881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21BB-C803-1F4D-A18B-F0DC82195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93096" cy="646811"/>
          </a:xfrm>
        </p:spPr>
        <p:txBody>
          <a:bodyPr>
            <a:normAutofit/>
          </a:bodyPr>
          <a:lstStyle/>
          <a:p>
            <a:r>
              <a:rPr lang="en-US" sz="3200" dirty="0"/>
              <a:t>Direction/Steps for Determining Lewis Dot Structures (LDS)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01447-489D-4640-BACB-BE35465DD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1936"/>
            <a:ext cx="12180014" cy="584606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3776611-090E-164F-9B18-F1AFD9EE68FD}"/>
                  </a:ext>
                </a:extLst>
              </p14:cNvPr>
              <p14:cNvContentPartPr/>
              <p14:nvPr/>
            </p14:nvContentPartPr>
            <p14:xfrm>
              <a:off x="1021674" y="3387584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3776611-090E-164F-9B18-F1AFD9EE68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7354" y="3383264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0A54A5E-65DD-AA46-9725-35FBA7E51C5D}"/>
                  </a:ext>
                </a:extLst>
              </p14:cNvPr>
              <p14:cNvContentPartPr/>
              <p14:nvPr/>
            </p14:nvContentPartPr>
            <p14:xfrm>
              <a:off x="2703594" y="5705984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0A54A5E-65DD-AA46-9725-35FBA7E51C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99274" y="5701664"/>
                <a:ext cx="9000" cy="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194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39789-673D-4144-AB35-C1C42366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4" y="365125"/>
            <a:ext cx="11509248" cy="114668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Example of determining LDS of a Molecular Compound (MC)</a:t>
            </a:r>
            <a:br>
              <a:rPr lang="en-US" sz="3600" dirty="0"/>
            </a:br>
            <a:r>
              <a:rPr lang="en-US" sz="3600" dirty="0"/>
              <a:t>Basics </a:t>
            </a:r>
          </a:p>
        </p:txBody>
      </p:sp>
    </p:spTree>
    <p:extLst>
      <p:ext uri="{BB962C8B-B14F-4D97-AF65-F5344CB8AC3E}">
        <p14:creationId xmlns:p14="http://schemas.microsoft.com/office/powerpoint/2010/main" val="422508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B90E-E076-7B41-A25A-D1093EDDD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24" y="365125"/>
            <a:ext cx="11631168" cy="1171067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Example of determining LDS of a Molecular Compound (MC)</a:t>
            </a:r>
            <a:br>
              <a:rPr lang="en-US" sz="3600" dirty="0"/>
            </a:br>
            <a:r>
              <a:rPr lang="en-US" sz="3600" dirty="0"/>
              <a:t>Compounds with Central Atoms </a:t>
            </a:r>
          </a:p>
        </p:txBody>
      </p:sp>
    </p:spTree>
    <p:extLst>
      <p:ext uri="{BB962C8B-B14F-4D97-AF65-F5344CB8AC3E}">
        <p14:creationId xmlns:p14="http://schemas.microsoft.com/office/powerpoint/2010/main" val="76561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DFE5-1313-5844-9250-CCC4BB7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Example of determining LDS of a </a:t>
            </a:r>
            <a:r>
              <a:rPr lang="en-US" sz="3200" b="1" dirty="0"/>
              <a:t>Polyatomic Ions</a:t>
            </a:r>
          </a:p>
        </p:txBody>
      </p:sp>
    </p:spTree>
    <p:extLst>
      <p:ext uri="{BB962C8B-B14F-4D97-AF65-F5344CB8AC3E}">
        <p14:creationId xmlns:p14="http://schemas.microsoft.com/office/powerpoint/2010/main" val="3608763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49</Words>
  <Application>Microsoft Macintosh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Lewis Dot Structures</vt:lpstr>
      <vt:lpstr>Direction/Steps for Determining Lewis Dot Structures (LDS)</vt:lpstr>
      <vt:lpstr>Example of determining LDS of a Molecular Compound (MC) Basics </vt:lpstr>
      <vt:lpstr>Example of determining LDS of a Molecular Compound (MC) Compounds with Central Atoms </vt:lpstr>
      <vt:lpstr>Example of determining LDS of a Polyatomic 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Dot Structures</dc:title>
  <dc:creator>Microsoft Office User</dc:creator>
  <cp:lastModifiedBy>Microsoft Office User</cp:lastModifiedBy>
  <cp:revision>5</cp:revision>
  <dcterms:created xsi:type="dcterms:W3CDTF">2021-01-22T17:19:09Z</dcterms:created>
  <dcterms:modified xsi:type="dcterms:W3CDTF">2021-01-22T18:50:29Z</dcterms:modified>
</cp:coreProperties>
</file>