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72"/>
    <p:restoredTop sz="94717"/>
  </p:normalViewPr>
  <p:slideViewPr>
    <p:cSldViewPr snapToGrid="0" snapToObjects="1">
      <p:cViewPr varScale="1">
        <p:scale>
          <a:sx n="110" d="100"/>
          <a:sy n="110" d="100"/>
        </p:scale>
        <p:origin x="72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2T18:26:00.01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118 18 24575,'-54'-18'0</inkml:trace>
  <inkml:trace contextRef="#ctx0" brushRef="#br0" timeOffset="183">325 196 24575,'-82'-45'0,"1"-1"0,13 7 0,13 10 0,26 17 0,20 8 0,19 17 0</inkml:trace>
  <inkml:trace contextRef="#ctx0" brushRef="#br0" timeOffset="446">232 210 24575,'-44'-28'0,"-1"1"0,-4-3 0,93 59 0,3 11 0,-29-3 0,-8-15 0,-19-9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2T18:28:33.68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 24575,'0'0'0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2T18:31:18.13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0 24575,'0'0'0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96043-5B32-4B49-BFE3-4CC90570C7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DF7C57-7769-F047-825E-8AE34D3687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D6C707-9E20-384A-A379-18E6BAD9B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2A1BF-8D49-C543-AAC2-48BFCE6DD3A3}" type="datetimeFigureOut">
              <a:rPr lang="en-US" smtClean="0"/>
              <a:t>1/25/21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AD33D2-36BB-884C-ACE4-40CFEBABE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0246A8-0F86-364F-8BBA-6B63D8ED0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90903-13C8-6A4A-B196-8B34A4657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474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8A90F-F892-A743-A9CE-45E9D0D8E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8BB899-32E0-564D-A41D-8191A707B2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AAC0F4-1978-1242-9B5D-2EF9E4F2E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2A1BF-8D49-C543-AAC2-48BFCE6DD3A3}" type="datetimeFigureOut">
              <a:rPr lang="en-US" smtClean="0"/>
              <a:t>1/25/21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1C7F5-6E3D-4640-902C-AC4160E76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80D290-9E52-5D40-BA2C-C611EF8A3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90903-13C8-6A4A-B196-8B34A4657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899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3BE16C5-1645-4E41-B69A-B3BA7B8CF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0FBCA2-B4EB-DA42-AD76-8432733525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5D989B-364B-A84C-8FA8-C08C4626F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2A1BF-8D49-C543-AAC2-48BFCE6DD3A3}" type="datetimeFigureOut">
              <a:rPr lang="en-US" smtClean="0"/>
              <a:t>1/25/21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59D9C9-6EFB-914D-8791-FF7838208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E32790-24A6-BB40-8419-C28CD5FAD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90903-13C8-6A4A-B196-8B34A4657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955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17D84-5D11-FD41-8C35-197255F56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01E186-503F-144C-9611-152243E122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3DF11B-8464-8F48-AA30-F0100D7D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2A1BF-8D49-C543-AAC2-48BFCE6DD3A3}" type="datetimeFigureOut">
              <a:rPr lang="en-US" smtClean="0"/>
              <a:t>1/25/21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74B7BB-A62C-CD4A-A6B8-A9B1BB01A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0DBE6C-2717-D342-9B19-831665635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90903-13C8-6A4A-B196-8B34A4657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164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D451F-EAC6-554C-A3B1-4031C5C80D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0F8B0B-D979-F846-B523-76940938FB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F1C5D2-22A7-2547-A4E3-63805845D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2A1BF-8D49-C543-AAC2-48BFCE6DD3A3}" type="datetimeFigureOut">
              <a:rPr lang="en-US" smtClean="0"/>
              <a:t>1/25/21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4C8ED5-1DFD-FA4B-B98A-46A5D4674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1B670E-AD6B-6445-BE54-BF73E673B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90903-13C8-6A4A-B196-8B34A4657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187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E43031-71D4-7441-9560-AEA632942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A2796F-E768-FF4D-BE96-086BC93EDA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157850-CC04-BA4F-9FDC-58F8DBAFBB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DE4DD1-3A78-A749-BC58-44E7C9FE9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2A1BF-8D49-C543-AAC2-48BFCE6DD3A3}" type="datetimeFigureOut">
              <a:rPr lang="en-US" smtClean="0"/>
              <a:t>1/25/21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835D75-294C-FD46-A2CA-CF34CC462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290D04-B172-1441-9A26-9DD849D9AF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90903-13C8-6A4A-B196-8B34A4657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13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B0899-1B7F-5149-AEF9-3F031F41C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0A7AB5-4950-7248-93BB-D25D66C24D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5DE88F-3900-8F40-9022-40006E53E9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C76BD4-706D-7540-80DC-7E73430596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BD83EA-5B4E-C744-9A30-AB211F9E6B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C59857-4BD0-5E42-BDBA-94463F9CD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2A1BF-8D49-C543-AAC2-48BFCE6DD3A3}" type="datetimeFigureOut">
              <a:rPr lang="en-US" smtClean="0"/>
              <a:t>1/25/21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65247CD-329E-8E4E-A554-8E82CDCB7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D17297-6A1A-1543-B893-82C869003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90903-13C8-6A4A-B196-8B34A4657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608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1AFC39-25B7-5543-A08D-07B808E37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8CDC49-0AC0-AF47-B4D7-528068412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2A1BF-8D49-C543-AAC2-48BFCE6DD3A3}" type="datetimeFigureOut">
              <a:rPr lang="en-US" smtClean="0"/>
              <a:t>1/25/21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5EDBD6-F745-744F-AF39-7AD69503A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2E7E99-C9D4-9E49-9E12-B8E9C0BFD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90903-13C8-6A4A-B196-8B34A4657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397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DCE67A5-A9DC-7C4A-9F0A-A3C54ED45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2A1BF-8D49-C543-AAC2-48BFCE6DD3A3}" type="datetimeFigureOut">
              <a:rPr lang="en-US" smtClean="0"/>
              <a:t>1/25/21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D0D587-6679-2745-8267-20B38A975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E11170-8561-C045-8CD7-B82D042B5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90903-13C8-6A4A-B196-8B34A4657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13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CCBB30-A119-2F49-B608-293CAACBF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414611-BAB7-6244-9200-BBB1B4D54B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DC0062-CDDC-7040-8D12-98D7713C93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32F261-DF3A-D447-B1A8-2AE237A28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2A1BF-8D49-C543-AAC2-48BFCE6DD3A3}" type="datetimeFigureOut">
              <a:rPr lang="en-US" smtClean="0"/>
              <a:t>1/25/21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8D4675-015A-6148-B4F3-722190672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79772F-824F-6945-A7C9-0289CAB26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90903-13C8-6A4A-B196-8B34A4657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096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6BBF2-84CF-1647-9776-1F3D4821B1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BF7EF1-F42E-594C-9BB2-7151301DCB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0B2665-E26F-094E-A6DA-200B1C1710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08F3B7-B30A-024D-A3F7-43CF9036F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2A1BF-8D49-C543-AAC2-48BFCE6DD3A3}" type="datetimeFigureOut">
              <a:rPr lang="en-US" smtClean="0"/>
              <a:t>1/25/21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903749-3F39-914A-B860-2C212C5B0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9DC955-BE21-354F-9E26-DA5D5F834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90903-13C8-6A4A-B196-8B34A4657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161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94EAA2-E6AF-C946-BA3A-6EA4426D9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CD7597-8851-FE4C-9434-A3C5921284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BDA8E4-0205-0C4C-85D0-D2E6668086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42A1BF-8D49-C543-AAC2-48BFCE6DD3A3}" type="datetimeFigureOut">
              <a:rPr lang="en-US" smtClean="0"/>
              <a:t>1/25/21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DBC003-3162-6446-9A6B-9A96DCB200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16619F-3440-D342-96A7-167654D8CD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990903-13C8-6A4A-B196-8B34A4657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64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5" Type="http://schemas.openxmlformats.org/officeDocument/2006/relationships/customXml" Target="../ink/ink3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tmcleod.org/cgi-bin/chem1/wiki.cgi?ResonanceStructure" TargetMode="Externa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97E6B-3D67-8C43-9D1A-05D94C5FE9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816165"/>
          </a:xfrm>
        </p:spPr>
        <p:txBody>
          <a:bodyPr>
            <a:normAutofit fontScale="90000"/>
          </a:bodyPr>
          <a:lstStyle/>
          <a:p>
            <a:r>
              <a:rPr lang="en-US" sz="4400" dirty="0"/>
              <a:t>Lewis Dot Structures</a:t>
            </a:r>
            <a:br>
              <a:rPr lang="en-US" sz="4400" dirty="0"/>
            </a:br>
            <a:r>
              <a:rPr lang="en-US" sz="4400" dirty="0"/>
              <a:t>Exceed Octet Rule and Resonance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54E78F-B8E3-4348-9930-AB03B15FBC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480374"/>
            <a:ext cx="8961120" cy="531050"/>
          </a:xfrm>
        </p:spPr>
        <p:txBody>
          <a:bodyPr/>
          <a:lstStyle/>
          <a:p>
            <a:r>
              <a:rPr lang="en-US" dirty="0"/>
              <a:t>Honors Chem328 and CP Chem329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44849F8B-D5B0-B041-81E2-D9D64058DDD5}"/>
                  </a:ext>
                </a:extLst>
              </p14:cNvPr>
              <p14:cNvContentPartPr/>
              <p14:nvPr/>
            </p14:nvContentPartPr>
            <p14:xfrm>
              <a:off x="374394" y="5982464"/>
              <a:ext cx="117000" cy="9612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44849F8B-D5B0-B041-81E2-D9D64058DDD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70074" y="5978144"/>
                <a:ext cx="125640" cy="104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58815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521BB-C803-1F4D-A18B-F0DC82195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293096" cy="646811"/>
          </a:xfrm>
        </p:spPr>
        <p:txBody>
          <a:bodyPr>
            <a:normAutofit/>
          </a:bodyPr>
          <a:lstStyle/>
          <a:p>
            <a:r>
              <a:rPr lang="en-US" sz="3200" dirty="0"/>
              <a:t>Direction/Steps for Determining Lewis Dot Structures (LDS)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1401447-489D-4640-BACB-BE35465DDF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11936"/>
            <a:ext cx="12180014" cy="5846064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D3776611-090E-164F-9B18-F1AFD9EE68FD}"/>
                  </a:ext>
                </a:extLst>
              </p14:cNvPr>
              <p14:cNvContentPartPr/>
              <p14:nvPr/>
            </p14:nvContentPartPr>
            <p14:xfrm>
              <a:off x="1021674" y="3387584"/>
              <a:ext cx="360" cy="36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D3776611-090E-164F-9B18-F1AFD9EE68F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17354" y="3383264"/>
                <a:ext cx="9000" cy="9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40A54A5E-65DD-AA46-9725-35FBA7E51C5D}"/>
                  </a:ext>
                </a:extLst>
              </p14:cNvPr>
              <p14:cNvContentPartPr/>
              <p14:nvPr/>
            </p14:nvContentPartPr>
            <p14:xfrm>
              <a:off x="2703594" y="5705984"/>
              <a:ext cx="360" cy="36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40A54A5E-65DD-AA46-9725-35FBA7E51C5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99274" y="5701664"/>
                <a:ext cx="9000" cy="9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21940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EDFE5-1313-5844-9250-CCC4BB73E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200" dirty="0"/>
              <a:t>Lewis Dot Structures – Resonance Structures</a:t>
            </a:r>
            <a:br>
              <a:rPr lang="en-US" sz="3200" dirty="0"/>
            </a:br>
            <a:r>
              <a:rPr lang="en-US" sz="2000" dirty="0">
                <a:hlinkClick r:id="rId2"/>
              </a:rPr>
              <a:t>Resonance Structure Notes below Link Soruce</a:t>
            </a:r>
            <a:endParaRPr lang="en-US" sz="2000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61F6FB0-72C2-6F4B-81C0-686A0EE3C0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045" y="1953069"/>
            <a:ext cx="12192000" cy="4387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8763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E39789-673D-4144-AB35-C1C42366F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104" y="365125"/>
            <a:ext cx="11509248" cy="1146683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Example of determining LDS that have Resonance Structures</a:t>
            </a:r>
            <a:br>
              <a:rPr lang="en-US" sz="3600" dirty="0"/>
            </a:br>
            <a:r>
              <a:rPr lang="en-US" sz="3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25089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7FB90E-E076-7B41-A25A-D1093EDDDD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224" y="365125"/>
            <a:ext cx="11631168" cy="117106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/>
              <a:t>Example of determining LDS of </a:t>
            </a:r>
            <a:br>
              <a:rPr lang="en-US" sz="3600" dirty="0"/>
            </a:br>
            <a:r>
              <a:rPr lang="en-US" sz="3600" dirty="0"/>
              <a:t>Central Atom that Exceed the Octet Rule </a:t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16C6FA4-A375-CA42-9EB2-5D872592EAE4}"/>
              </a:ext>
            </a:extLst>
          </p:cNvPr>
          <p:cNvSpPr txBox="1"/>
          <p:nvPr/>
        </p:nvSpPr>
        <p:spPr>
          <a:xfrm>
            <a:off x="810228" y="5949387"/>
            <a:ext cx="93010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Note: Central atom must be in the 3</a:t>
            </a:r>
            <a:r>
              <a:rPr lang="en-US" baseline="30000" dirty="0"/>
              <a:t>rd</a:t>
            </a:r>
            <a:r>
              <a:rPr lang="en-US" dirty="0"/>
              <a:t> row of Periodic Table or higher (3</a:t>
            </a:r>
            <a:r>
              <a:rPr lang="en-US" baseline="30000" dirty="0"/>
              <a:t>rd</a:t>
            </a:r>
            <a:r>
              <a:rPr lang="en-US" dirty="0"/>
              <a:t> energy level or greater) </a:t>
            </a:r>
          </a:p>
          <a:p>
            <a:r>
              <a:rPr lang="en-US" dirty="0"/>
              <a:t>since these elements have available atomic “d” orbitals.</a:t>
            </a:r>
          </a:p>
        </p:txBody>
      </p:sp>
    </p:spTree>
    <p:extLst>
      <p:ext uri="{BB962C8B-B14F-4D97-AF65-F5344CB8AC3E}">
        <p14:creationId xmlns:p14="http://schemas.microsoft.com/office/powerpoint/2010/main" val="7656173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71</Words>
  <Application>Microsoft Macintosh PowerPoint</Application>
  <PresentationFormat>Widescreen</PresentationFormat>
  <Paragraphs>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Lewis Dot Structures Exceed Octet Rule and Resonance</vt:lpstr>
      <vt:lpstr>Direction/Steps for Determining Lewis Dot Structures (LDS)</vt:lpstr>
      <vt:lpstr>Lewis Dot Structures – Resonance Structures Resonance Structure Notes below Link Soruce</vt:lpstr>
      <vt:lpstr>Example of determining LDS that have Resonance Structures  </vt:lpstr>
      <vt:lpstr>Example of determining LDS of  Central Atom that Exceed the Octet Rule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Lewis Dot Structures</dc:title>
  <dc:creator>Microsoft Office User</dc:creator>
  <cp:lastModifiedBy>Microsoft Office User</cp:lastModifiedBy>
  <cp:revision>8</cp:revision>
  <dcterms:created xsi:type="dcterms:W3CDTF">2021-01-22T17:19:09Z</dcterms:created>
  <dcterms:modified xsi:type="dcterms:W3CDTF">2021-01-25T18:09:49Z</dcterms:modified>
</cp:coreProperties>
</file>