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1"/>
    <p:restoredTop sz="94847"/>
  </p:normalViewPr>
  <p:slideViewPr>
    <p:cSldViewPr snapToGrid="0" snapToObjects="1">
      <p:cViewPr varScale="1">
        <p:scale>
          <a:sx n="135" d="100"/>
          <a:sy n="135" d="100"/>
        </p:scale>
        <p:origin x="10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28:33.6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2:31.9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327 66 24575,'80'40'0,"0"1"0,-7-4 0,-8-5 0,-4-2 0,-29-15 0,-4-8 0</inkml:trace>
  <inkml:trace contextRef="#ctx0" brushRef="#br0" timeOffset="262">637 1 24575,'-45'52'0,"-1"0"0,0 0 0,-20 22 0,3-5 0,17-18 0,3-4 0,1-5 0,3-4 0,-5 5 0,15-18 0</inkml:trace>
  <inkml:trace contextRef="#ctx0" brushRef="#br0" timeOffset="601">145 716 24575,'77'60'0,"0"0"0,-9-5 0,-12-15 0,-26-28 0,-16-8 0</inkml:trace>
  <inkml:trace contextRef="#ctx0" brushRef="#br0" timeOffset="828">252 834 24575,'-56'70'0,"-1"0"0,10-7 0,6-8 0,6-12 0,20-16 0</inkml:trace>
  <inkml:trace contextRef="#ctx0" brushRef="#br0" timeOffset="1165">1345 999 24575,'76'61'0,"0"0"0,-22-11 0,-8-11 0,-7-23 0</inkml:trace>
  <inkml:trace contextRef="#ctx0" brushRef="#br0" timeOffset="1427">1536 1008 24575,'-54'50'0,"0"0"0,-1 0 0,-12 9 0,15-12 0,32-22 0</inkml:trace>
  <inkml:trace contextRef="#ctx0" brushRef="#br0" timeOffset="1765">1754 984 24575,'64'33'0,"1"0"0,-1 0 0,24 13 0,-6-13 0,16-37 0,-47 4 0,-6-11 0</inkml:trace>
  <inkml:trace contextRef="#ctx0" brushRef="#br0" timeOffset="1990">2029 939 24575,'-48'57'0,"0"1"0,1-1 0,-17 23 0,10-11 0,15-18 0,17-18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2:11.0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4743 93 24575,'2'68'0,"1"0"0,-1 0 0,0 4 0,-1 1 0,-2 1 0,-3 3 0,-1 2 0,-1-1 0,-1-3 0,-1 0 0,0-3 0,-6 20 0,1-8 0,-4 12 0,7-44 0</inkml:trace>
  <inkml:trace contextRef="#ctx0" brushRef="#br0" timeOffset="564">5924 61 24575,'-23'78'0,"-1"-1"0,1 0 0,-5 0 0,-1-1 0,-5-2 0,-4-5 0,-4-2 0,2-1 0,3-3 0,2-1 0,4-1 0,-2 19 0,13-5 0,19-13 0,15-9 0,64 4 0,-22-46 0,2-14 0,1-13 0,-7-12 0,-12-9 0,-14-8 0,-26-9 0,-18-3 0,-27-12 0,-17 1 0,11 18 0,-5 1 0,-1-1 0,-2 0 0,-1-1 0,5 1 0,-14-16 0,13 0 0,25 10 0,20 3 0,66-22 0,5 48 0,6 9 0,22-4 0,0 18 0</inkml:trace>
  <inkml:trace contextRef="#ctx0" brushRef="#br0" timeOffset="976">6283 908 24575,'22'81'0,"1"1"0,-1-7 0,2-3 0,2-15 0,1-6 0,16 13 0,7-61 0,-12-61 0,-12 8 0,-1-6 0,0-8 0,2-1 0,1 4 0,2 4 0,0 11 0,3 10 0,33 7 0,-30 18 0,-6 25 0</inkml:trace>
  <inkml:trace contextRef="#ctx0" brushRef="#br0" timeOffset="1427">7107 1072 24575,'81'-38'0,"0"0"0,-10 6 0,-23-1 0,-51-7 0,-56 31 0,-37 36 0,42 2 0,4 9 0,9 5 0,11 6 0,13 2 0,14 0 0,44 37 0,-1-51 0,9-9 0,7-8 0,4-10 0,3-9 0,-5-5 0,11-3 0,-22-10 0</inkml:trace>
  <inkml:trace contextRef="#ctx0" brushRef="#br0" timeOffset="1652">7931 420 24575,'86'-4'0,"1"0"0,-18 1 0,0 0 0</inkml:trace>
  <inkml:trace contextRef="#ctx0" brushRef="#br0" timeOffset="-2478">635 108 24575,'-55'68'0,"-1"0"0,1 0 0,-1-1 0,4-1 0,-1-1 0,3 0 0,5-3 0,2 3 0,5-2 0,4 1 0,-11 27 0,12 1 0,15-5 0,17-3 0,17-13 0,17-6 0,16-9 0,13-12 0,11-12 0,6-13 0,0-13 0,-2-11 0,-11-9 0,-8-11 0,6-49 0,-73-10 0,-21 44 0,-13 7 0,-12 6 0,-7 11 0,-3 11 0,0 9 0,5 8 0,5 8 0,-22 24 0,36-15 0,29-9 0</inkml:trace>
  <inkml:trace contextRef="#ctx0" brushRef="#br0" timeOffset="-1952">939 940 24575,'38'79'0,"-1"0"0,-3-5 0,-2-5 0,-8-22 0,-1-5 0,18 16 0,14-50 0,6-54 0,-20 2 0,0-7 0,2-8 0,-2-2 0,0-1 0,-1 2 0,-7 13 0,-4 4 0,7-5 0,-19 27 0</inkml:trace>
  <inkml:trace contextRef="#ctx0" brushRef="#br0" timeOffset="-1462">1603 1237 24575,'70'-12'0,"0"-1"0,0 1 0,24-8 0,-13-10 0,-37-6 0,-11-6 0,2-40 0,-50 19 0,-47 37 0,-31 51 0,42 3 0,4 10 0,7 8 0,9 6 0,13 0 0,12 1 0,15-1 0,12-4 0,12-7 0,8-7 0,9-9 0,4-11 0,1-11 0,-1-12 0,1-16 0,-5-4 0,6-7 0,-16-9 0</inkml:trace>
  <inkml:trace contextRef="#ctx0" brushRef="#br0" timeOffset="-1275">2331 683 24575,'90'-1'0,"1"0"0</inkml:trace>
  <inkml:trace contextRef="#ctx0" brushRef="#br0" timeOffset="-827">2470 1 24575,'45'85'0,"1"1"0,-1 0 0,0-1 0,-2 2 0,-1 0 0,-2 1 0,-4-3 0,-7-9 0,-4-1 0,-2 0 0,-3 0 0,-2-1 0,-2 1 0,-3-1 0,-4-2 0,-3 14 0,-5-2 0,-7-5 0,-13 20 0,-12-12 0,-6-26 0,-6-15 0,-31-7 0,27-30 0,26-21 0</inkml:trace>
  <inkml:trace contextRef="#ctx0" brushRef="#br0" timeOffset="-527">3868 611 24575,'-89'23'0,"1"0"0,-1 0 0,12-1 0,3 0 0,10-5 0,-23-1 0,43-4 0</inkml:trace>
  <inkml:trace contextRef="#ctx0" brushRef="#br0" timeOffset="-301">3913 861 24575,'-75'1'0,"1"0"0,0 0 0,-23 0 0,15 3 0,27 10 0,25-6 0,38-1 0</inkml:trace>
  <inkml:trace contextRef="#ctx0" brushRef="#br0" timeOffset="38747">618 3470 24575,'71'-20'0,"0"-1"0,0 1 0,-2 2 0,-1 2 0,-3 7 0,14 9 0,-7 12 0,-9 8 0,-9 12 0,-18 13 0,-15 10 0,-21 12 0,-19 4 0,-19 8 0,-14 0 0,10-24 0,-5-2 0,-1-1 0,-1-2 0,0-2 0,1-1 0,-12 14 0,8-2 0,16-13 0,18-4 0,56 13 0,15-40 0,13-10 0,21-6 0,6-8 0,-23-2 0,2-4 0,-7 2 0,-2 1 0,-7-1 0,34-16 0</inkml:trace>
  <inkml:trace contextRef="#ctx0" brushRef="#br0" timeOffset="39198">1892 3423 24575,'55'46'0,"0"0"0,0 0 0,18 25 0,-12 5 0,-25-2 0,-15 3 0,-13-3 0,-17-3 0,-20-11 0,-15-10 0,-19-13 0,-10-15 0,-12-20 0,-2-17 0,1-16 0,8-16 0,15-13 0,17-12 0,26-5 0,22-2 0,25 3 0,20 7 0,17 13 0,11 13 0,7 16 0,1 16 0,-8 21 0,-6 9 0,11 6 0,-35 13 0</inkml:trace>
  <inkml:trace contextRef="#ctx0" brushRef="#br0" timeOffset="39611">2495 4005 24575,'36'79'0,"0"1"0,-5-14 0,-5-11 0,-9-23 0,9-50 0,8-33 0,20-30 0,-24 39 0,1 0 0,31-35 0,-3 25 0,-27 23 0,-11 18 0</inkml:trace>
  <inkml:trace contextRef="#ctx0" brushRef="#br0" timeOffset="40099">2909 4197 24575,'68'-31'0,"0"-1"0,0 1 0,25-13 0,-11 0 0,-37 13 0,-8 1 0,7-19 0,-58 20 0,-47 33 0,16 13 0,-2 7 0,-2 5 0,6 6 0,-11 47 0,57-12 0,63-12 0,-15-40 0,7-9 0,7-5 0,0-8 0,-6-4 0,-3-7 0,32-22 0,-44 14 0,-21 5 0</inkml:trace>
  <inkml:trace contextRef="#ctx0" brushRef="#br0" timeOffset="40322">3758 3535 24575,'58'-19'0,"1"0"0,35-12 0</inkml:trace>
  <inkml:trace contextRef="#ctx0" brushRef="#br0" timeOffset="42126">4517 3547 24575,'76'-43'0,"0"-1"0,1 0 0,-3-2 0,-2-1 0,-6-5 0,-15 2 0,-6-4 0,-2-1 0,1-6 0,-1-2 0,-4-1 0,-2-3 0,-2-1 0,-4-2 0,-3 1 0,-3-2 0,-3 2 0,4-29 0,-6 3 0,-7 9 0,-4 5 0,-5 17 0,-3 6 0,-5-11 0,-17 58 0,-11 59 0,7-4 0,-3 6 0,-3 11 0,-1 2 0,1 1 0,1 0 0,4-8 0,2-4 0,-7 14 0,20-43 0,23-59 0,13-38 0,-7 19 0,0-4 0,1-4 0,0-1 0,-1-1 0,-1 2 0,-1 7 0,0 5 0,14-27 0,10 43 0,11 56 0,9 45 0,-29-15 0,-4 4 0,-5 3 0,-3 2 0,-4 2 0,-3-4 0,-3 7 0,-3-15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2:19.8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5133 1103 24575,'97'-24'0,"-1"0"0,-28 11 0,0 1 0,0 7 0,30 9 0,0 11 0,-25-1 0,2 4 0,-1 5 0,4 6 0,0 6 0,-2 4 0,-1 5 0,-1 3 0,-4 5 0,-5 2 0,-4 3 0,-6 3 0,-8-1 0,-4 1 0,-9 1 0,-1 24 0,-20-1 0,-25-9 0,-23-7 0,-31-12 0,-20-16 0,10-19 0,-10-10 0,-3-7 0,9-5 0,-2-5 0,-3-4 0,0-3-269,-6-5 1,-1-4 0,0-3-1,2-3 269,0-2 0,0-4 0,2-2 0,4-2 88,7 0 0,2-2 0,3-2 0,5-3-88,-9-11 0,6-4 0,10-3 0,16 6 0,8-2 0,12 0 0,10-19 0,23 4 0,25 11 0,17 12 0,13 18 0,9 15 0,13 15 0,-4 11 0,11 8 0,-19 17 0</inkml:trace>
  <inkml:trace contextRef="#ctx0" brushRef="#br0" timeOffset="939">10496 617 24575,'85'26'0,"1"-1"0,-1 1 0,0 3 0,0 4 0,-7 5 0,-14 3 0,-4 6 0,-4 3 0,1 5 0,-3 4 0,-6 2 0,-5 2 0,-6 2 0,-9 1 0,-4 26 0,-23-3 0,-28-14 0,-21-11 0,-31-15 0,-17-18 0,17-17 0,-7-10 0,-1-6 0,-10-6 0,-3-7 0,1-6 0,24 2 0,0-5 0,1-2 0,3-4 0,-17-13 0,4-6 0,7-5 0,12-1 0,6-4 0,11-3 0,1-30 0,22-2 0,26 5 0,22 5 0,23 10 0,17 11 0,14 12 0,8 15 0,9 16 0,-4 11 0,-33 2 0,-5 5 0,28 17 0</inkml:trace>
  <inkml:trace contextRef="#ctx0" brushRef="#br0" timeOffset="2102">824 995 24575,'91'20'0,"1"1"0,6 2 0,-4 7 0,-17 11 0,-3 9 0,-19-12 0,1 2 0,-3 4 0,-1 5 0,-3 4 0,-4 2 0,-4 1 0,-3 2 0,-7 1 0,2 29 0,-17 0 0,-20-2 0,-21-4 0,-8-26 0,-12-4 0,-7-5 0,-15 2 0,-8-6 0,-6-4 0,9-9 0,-4-4 0,-3-2 0,0-4 0,-3-3 0,-1-3 0,-1-3 0,1-4 0,2-4 0,0-3 0,1-4 0,4-5 0,-15-8 0,5-7 0,8-9 0,14-4 0,7-7 0,12-6 0,3-37 0,24-9 0,24 26 0,12-1 0,9 0 0,14-6 0,10 0 0,6 3 0,8 0 0,6 3 0,3 4 0,1 6 0,2 3 0,0 5 0,-6 10 0,-1 4 0,-6 5 0,-3 2 0,-7 7 0,18 2 0</inkml:trace>
  <inkml:trace contextRef="#ctx0" brushRef="#br0" timeOffset="6573">9241 1445 24575,'-75'-3'0,"0"0"0,0 0 0,-1 0 0,0 0 0,2 0 0,-25-3 0,2 0 0,2 2 0,1 0 0,12 1 0,6 1 0,18 2 0,7 0 0,-4 1 0,33 0 0</inkml:trace>
  <inkml:trace contextRef="#ctx0" brushRef="#br0" timeOffset="7584">3881 1673 24575,'-86'4'0,"0"0"0,0 0 0,0-1 0,0 0 0,3 0 0,11-1 0,3 0 0,1 0 0,-32 0 0,7 0 0,33-1 0,7 0 0,-19 2 0</inkml:trace>
  <inkml:trace contextRef="#ctx0" brushRef="#br0" timeOffset="16521">10330 61 24575,'42'53'0,"-1"-1"0,0 0 0,17 20 0,-2-11 0,21-10 0,-5-24 0,-34-13 0,-9-14 0</inkml:trace>
  <inkml:trace contextRef="#ctx0" brushRef="#br0" timeOffset="16745">10648 123 24575,'-46'50'0,"0"0"0,0-1 0,-15 19 0,6-5 0,-2 15 0,26-32 0,17-27 0,14-17 0</inkml:trace>
  <inkml:trace contextRef="#ctx0" brushRef="#br0" timeOffset="17009">10916 48 24575,'60'37'0,"0"0"0,0 0 0,28 15 0,-3-6 0,-21-16 0,-7-4 0,15 5 0,-22-14 0</inkml:trace>
  <inkml:trace contextRef="#ctx0" brushRef="#br0" timeOffset="17233">11358 1 24575,'-37'61'0,"0"0"0,0 0 0,-13 25 0,9-11 0,12-15 0,13-20 0</inkml:trace>
  <inkml:trace contextRef="#ctx0" brushRef="#br0" timeOffset="17571">11673 859 24575,'80'43'0,"0"0"0,0 0 0,-7-4 0,-3 0 0,-6-7 0,-5-6 0,-9-4 0,9 3 0,-26-9 0</inkml:trace>
  <inkml:trace contextRef="#ctx0" brushRef="#br0" timeOffset="17837">12079 903 24575,'-23'72'0,"1"0"0,1-7 0,2-6 0,-2 12 0,-10-20 0,18-26 0,-6-10 0</inkml:trace>
  <inkml:trace contextRef="#ctx0" brushRef="#br0" timeOffset="18136">11741 1502 24575,'73'33'0,"0"1"0,0-1 0,-5-4 0,-2 0 0,-5-4 0,-5-6 0,-6-3 0,9 2 0,-23-10 0</inkml:trace>
  <inkml:trace contextRef="#ctx0" brushRef="#br0" timeOffset="18395">12128 1436 24575,'-34'77'0,"0"1"0,2-9 0,3-5 0,-1 9 0,-5-22 0,19-25 0,-1-13 0</inkml:trace>
  <inkml:trace contextRef="#ctx0" brushRef="#br0" timeOffset="18735">10666 1993 24575,'63'41'0,"1"1"0,-1 0 0,24 15 0,-8-6 0,-29-23 0,-7-5 0,7 5 0,-21-13 0</inkml:trace>
  <inkml:trace contextRef="#ctx0" brushRef="#br0" timeOffset="19034">11067 2048 24575,'-75'35'0,"0"0"0,0 0 0,6-4 0,2-1 0,6-4 0,6-7 0,6-4 0,-21 3 0,26-4 0,30-11 0,6 2 0</inkml:trace>
  <inkml:trace contextRef="#ctx0" brushRef="#br0" timeOffset="19337">9868 2052 24575,'61'51'0,"-1"0"0,0 1 0,-5-6 0,-2-2 0,-3-6 0,-3-8 0,-4-6 0,24 12 0,-34-19 0,-15-10 0</inkml:trace>
  <inkml:trace contextRef="#ctx0" brushRef="#br0" timeOffset="19602">10287 2106 24575,'-78'57'0,"0"0"0,5-3 0,6-2 0,21-14 0,6-3 0,-25 20 0,29-25 0,19-17 0</inkml:trace>
  <inkml:trace contextRef="#ctx0" brushRef="#br0" timeOffset="21629">4771 379 24575,'47'54'0,"-1"1"0,0 0 0,17 21 0,-2-11 0,-16-35 0,-2-7 0,25 7 0,-34-14 0,-13-16 0</inkml:trace>
  <inkml:trace contextRef="#ctx0" brushRef="#br0" timeOffset="21888">5176 387 24575,'-52'53'0,"-1"1"0,0 0 0,2-3 0,2 0 0,3-5 0,3 0 0,2-4 0,3-3 0,3-5 0,-1 2 0,13-13 0</inkml:trace>
  <inkml:trace contextRef="#ctx0" brushRef="#br0" timeOffset="22303">5609 449 24575,'62'43'0,"-1"0"0,1 1 0,23 12 0,-8-7 0,5-8 0,-36-22 0,-18-13 0</inkml:trace>
  <inkml:trace contextRef="#ctx0" brushRef="#br0" timeOffset="22527">5913 456 24575,'-43'57'0,"0"0"0,-1-1 0,-16 22 0,9-11 0,14-18 0,13-17 0</inkml:trace>
  <inkml:trace contextRef="#ctx0" brushRef="#br0" timeOffset="23578">5150 2642 24575,'42'78'0,"0"-1"0,-4-6 0,-2-10 0,-3-16 0,-10-17 0</inkml:trace>
  <inkml:trace contextRef="#ctx0" brushRef="#br0" timeOffset="23844">5288 2746 24575,'-54'59'0,"0"-1"0,-1 1 0,-16 19 0,10-10 0,14-11 0,23-25 0</inkml:trace>
  <inkml:trace contextRef="#ctx0" brushRef="#br0" timeOffset="24183">5690 2625 24575,'52'55'0,"0"-1"0,-1 1 0,21 19 0,-2-14 0,20-20 0,-39-20 0,-21-10 0</inkml:trace>
  <inkml:trace contextRef="#ctx0" brushRef="#br0" timeOffset="24444">5980 2629 24575,'-46'60'0,"-1"1"0,0-1 0,-15 23 0,11-12 0,16-22 0,17-17 0</inkml:trace>
  <inkml:trace contextRef="#ctx0" brushRef="#br0" timeOffset="35631">2812 56 24575,'91'31'0,"0"1"0,0-1 0,-15-6 0,3-1 0,0 0 0,2 1 0,6 1 0,1 0 0,2 1 0,2-1-465,-8-1 1,3-1 0,1 0 0,1 2 0,1-1 464,-8-1 0,0 1 0,1 0 0,1 0 0,1 0 0,0 0-227,5 2 0,0-1 1,1 1-1,0 0 1,1-1-1,0 1 227,3 0 0,0 0 0,0 0 0,1 0 0,-1 0 0,1 0 0,-13-5 0,-1 1 0,1 0 0,0 0 0,0-1 0,0 0 0,0 1 0,13 3 0,1-1 0,-1 1 0,0-1 0,0 1 0,0-1 0,-1 0 0,0-1 0,-1 1 0,0-1 0,0 1 0,0-1 0,-2 0 0,0 0 0,-1 0 0,0 0 0,0-1 0,0 1 0,-4-2 0,1 0 0,-1 1 0,0-1 0,-1 0 0,-1-1 0,12 4 0,-1 0 0,0-1 0,-2 0 0,-2 0 0,-7-2 0,-1 0 0,-1 0 0,-2-1 0,-2-1 0,8 3 0,-1-1 0,-3-1 0,-3-2 0,9 2 0,-4-2 0,-9-1 0,-6-2 0,-10-3 0,13-2 0</inkml:trace>
  <inkml:trace contextRef="#ctx0" brushRef="#br0" timeOffset="36308">10712 462 24575,'-94'12'0,"0"0"0,0 0 0,-4 5 0,-1 1 0,2 2 0,3 5 0,1 2 0,-2 2 0,15-5 0,-2 1 0,-1 0 0,-1 1-428,-8 3 1,-2-1 0,-1 1-1,-2 0 428,13-4 0,-1 0 0,-2-1 0,0 1 0,-2-1-228,9-2 0,0-1 0,-2 0 1,0 1-1,-1-1 0,-1 0 228,-6 0 0,0 1 0,-2-1 0,0 1 0,-1-1 0,0-1-161,8-1 1,0-1 0,0-1-1,-1 1 1,-1-1 0,0 1-1,0-1 161,-4 1 0,-1-1 0,0 0 0,0 0 0,-1 0 0,0 0 0,0 0 0,-2 0 0,-1-1 0,0 1 0,0 0 0,0-1 0,0 1 0,0-1 0,0 0 0,-1 1 0,0-1 0,0 0 0,0 0 0,1 0 0,0 0 0,2 0 0,0 0 0,0 0 0,1 1 0,0-1 0,1 0 0,0 0 0,5-1 0,0 1 0,0-1 0,0 1 0,2-1 0,0 0 0,1 1 0,-9 1 0,2 0 0,0 0 0,1 0 0,1-1 0,1 1 0,-9 2 0,1 1 0,1-1 0,1 0 0,2-1 0,7-1 0,1 0 0,1 0 0,1-1 0,2 0 0,-11 3 0,1-1 0,2-1 0,2 1 0,8-2 0,1 0 0,3-1 0,7-2 0,-18 3 0,11-1 0,21-4 0,0-1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3:00.7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808 146 24575,'94'-22'0,"-1"0"0,-1 7 0,-4 15 0,-19 26 0,-7 13 0,-1 7 0,-8 8 0,-10 10 0,-14 7 0,-18 7 0,-16 2 0,-22 5 0,-18-4 0,0-25 0,-10-4 0,-4-5 0,-13 1 0,-7-5 0,-3-5 0,-7-5 0,-4-5 0,-1-6 0,2-8 0,-1-7 0,3-6 0,8-6 0,3-5 0,6-10 0,-17-25 0,17-16 0,25-9 0,19-10 0,20-12 0,22-3 0,7 30 0,10 0 0,6 4 0,7 1 0,8 4 0,4 4 0,5 3 0,5 5 0,2 5 0,4 8 0,2 6 0,-6 3 0,-4-1 0,-5 6 0,35 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3:01.9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5040 905 24575,'86'13'0,"-1"-1"0,-2 10 0,-5 9 0,-18 6 0,-7 9 0,-8 12 0,-10 6 0,-10 0 0,-14 3 0,-16-2 0,-15-3 0,-17-5 0,-15-10 0,-19-10 0,-10-13 0,15-13 0,-3-6 0,-2-5 0,-3-4 0,-1-6 0,1-5 0,4-6 0,1-7 0,6-4 0,-19-20 0,15-11 0,23-5 0,19-5 0,24-1 0,21 3 0,23 10 0,16 10 0,21 7 0,10 13 0,9 16 0,-4 10 0,-32 0 0,-6 4 0,30 12 0</inkml:trace>
  <inkml:trace contextRef="#ctx0" brushRef="#br0" timeOffset="1239">8236 745 24575,'91'3'0,"-1"-1"0,-1 7 0,-4 8 0,-16 11 0,-5 8 0,-3 9 0,-7 6 0,-11 4 0,-10 5 0,-16 5 0,-14 2 0,-17-1 0,-14-4 0,-20-2 0,-14-9 0,-15-7 0,-10-11 0,22-17 0,-2-7 0,-1-3 0,-1-5 0,-1-4 0,3-6 0,-25-15 0,8-12 0,17-6 0,14-10 0,21-13 0,18-7 0,19-4 0,17 0 0,18-1 0,12 6 0,8 9 0,8 9 0,5 12 0,-2 9 0,12 3 0,-21 20 0</inkml:trace>
  <inkml:trace contextRef="#ctx0" brushRef="#br0" timeOffset="2365">7273 1021 24575,'-78'-8'0,"1"0"0,0 0 0,-2 1 0,0 0 0,1 2 0,6 2 0,2 1 0,0 1 0,1 1 0,0 0 0,2 0 0,-23 2 0,6 0 0,20 0 0,6-1 0,-15 0 0,44-1 0,18 0 0</inkml:trace>
  <inkml:trace contextRef="#ctx0" brushRef="#br0" timeOffset="2818">7354 1423 24575,'-69'-5'0,"0"0"0,-1 0 0,-1 0 0,-2-1 0,2 1 0,-27 1 0,1 0 0,3-1 0,4-1 0,16 0 0,7 0 0,-21-2 0,51 2 0,26 5 0,13 1 0</inkml:trace>
  <inkml:trace contextRef="#ctx0" brushRef="#br0" timeOffset="3715">3854 1367 24575,'-81'1'0,"-1"1"0,-4 1 0,0 2 0,8-1 0,-1 1 0,-8 2 0,-1 1 0,-1-2 0,3-1 0,8-3 0,6-1 0,15-1 0,5-1 0,-10-3 0,36 1 0,26 5 0,29 2 0,-14-3 0,12 2 0</inkml:trace>
  <inkml:trace contextRef="#ctx0" brushRef="#br0" timeOffset="4618">1611 202 24575,'62'43'0,"0"-1"0,1 1 0,20 13 0,-9-7 0,-4-4 0,-12-28 0,-33-8 0,-3-14 0</inkml:trace>
  <inkml:trace contextRef="#ctx0" brushRef="#br0" timeOffset="4843">1915 281 24575,'-60'51'0,"0"1"0,0-1 0,-10 11 0,13-13 0,25-27 0</inkml:trace>
  <inkml:trace contextRef="#ctx0" brushRef="#br0" timeOffset="5218">1126 290 24575,'36'64'0,"0"0"0,0-6 0,0-7 0,18 2 0,-3-15 0,-26-17 0,-7-10 0</inkml:trace>
  <inkml:trace contextRef="#ctx0" brushRef="#br0" timeOffset="5480">1338 410 24575,'-56'42'0,"0"0"0,-1 0 0,-14 14 0,11-8 0,15-8 0,26-17 0</inkml:trace>
  <inkml:trace contextRef="#ctx0" brushRef="#br0" timeOffset="6006">267 1308 24575,'68'65'0,"0"-1"0,-10-2 0,-3-9 0,7-15 0,-5-17 0,-29-10 0,0-16 0</inkml:trace>
  <inkml:trace contextRef="#ctx0" brushRef="#br0" timeOffset="6271">496 1394 24575,'-73'65'0,"0"-1"0,7-6 0,7-4 0,-4 22 0,30-40 0,12-1 0</inkml:trace>
  <inkml:trace contextRef="#ctx0" brushRef="#br0" timeOffset="6607">212 1985 24575,'74'42'0,"1"0"0,-5-4 0,-14-8 0,-31-20 0,-7-5 0</inkml:trace>
  <inkml:trace contextRef="#ctx0" brushRef="#br0" timeOffset="6871">344 2048 24575,'-49'47'0,"0"0"0,0 0 0,-17 16 0,9-8 0,10-3 0,20-22 0</inkml:trace>
  <inkml:trace contextRef="#ctx0" brushRef="#br0" timeOffset="7283">916 2383 24575,'73'26'0,"1"1"0,-1-1 0,26 9 0,-15-6 0,-28-11 0,-22-9 0</inkml:trace>
  <inkml:trace contextRef="#ctx0" brushRef="#br0" timeOffset="7545">1298 2288 24575,'-59'59'0,"-1"0"0,1 0 0,5-5 0,2-1 0,7-8 0,-17 19 0,28-30 0,20-12 0</inkml:trace>
  <inkml:trace contextRef="#ctx0" brushRef="#br0" timeOffset="7884">1426 2352 24575,'89'43'0,"1"0"0,-10-2 0,-9-8 0,1-11 0,-16-5 0,-31-11 0,-5-3 0</inkml:trace>
  <inkml:trace contextRef="#ctx0" brushRef="#br0" timeOffset="8148">1694 2388 24575,'-48'85'0,"-1"0"0,6-10 0,5-11 0,8-12 0,13-24 0</inkml:trace>
  <inkml:trace contextRef="#ctx0" brushRef="#br0" timeOffset="9462">4605 176 24575,'63'49'0,"0"1"0,0 0 0,-6-4 0,-2-1 0,-7-7 0,19 12 0,-30-20 0,-22-17 0</inkml:trace>
  <inkml:trace contextRef="#ctx0" brushRef="#br0" timeOffset="9687">4841 185 24575,'-50'61'0,"1"-1"0,-1 1 0,-8 7 0,11-12 0,22-18 0</inkml:trace>
  <inkml:trace contextRef="#ctx0" brushRef="#br0" timeOffset="10062">5286 130 24575,'74'33'0,"-1"0"0,1 0 0,-9-4 0,-1 0 0,-9-6 0,24 5 0,-39-13 0,-21-9 0</inkml:trace>
  <inkml:trace contextRef="#ctx0" brushRef="#br0" timeOffset="10326">5683 16 24575,'-59'68'0,"0"0"0,5-6 0,7-7 0,12-11 0,12-15 0</inkml:trace>
  <inkml:trace contextRef="#ctx0" brushRef="#br0" timeOffset="11978">8086 115 24575,'81'43'0,"-1"-1"0,1 0 0,-8-3 0,-1-2 0,-13-8 0,7-5 0,-24-10 0</inkml:trace>
  <inkml:trace contextRef="#ctx0" brushRef="#br0" timeOffset="12238">8385 231 24575,'-49'66'0,"1"0"0,3-7 0,7-8 0,7-13 0,12-15 0</inkml:trace>
  <inkml:trace contextRef="#ctx0" brushRef="#br0" timeOffset="12577">8764 30 24575,'71'29'0,"-1"0"0,1 0 0,-4-2 0,0-2 0,-3-4 0,10-3 0,-4-4 0,-10-2 0,-3-4 0,28-11 0,-45 4 0,-17-15 0</inkml:trace>
  <inkml:trace contextRef="#ctx0" brushRef="#br0" timeOffset="12803">9244 0 24575,'-64'69'0,"0"-1"0,7 0 0,6-8 0,8-15 0,17-7 0</inkml:trace>
  <inkml:trace contextRef="#ctx0" brushRef="#br0" timeOffset="13515">9257 1412 24575,'91'28'0,"0"0"0,-6-1 0,-7-4 0,19-5 0,-44-6 0,-13-10 0</inkml:trace>
  <inkml:trace contextRef="#ctx0" brushRef="#br0" timeOffset="13740">9505 1321 24575,'-37'80'0,"0"1"0,3-9 0,4-9 0,4-12 0,9-21 0</inkml:trace>
  <inkml:trace contextRef="#ctx0" brushRef="#br0" timeOffset="14155">8562 1809 24575,'72'20'0,"0"-1"0,0 1 0,25 7 0,-8-5 0,-35-13 0,-7-3 0,21 3 0,-16-18 0,-32 8 0,-5-11 0</inkml:trace>
  <inkml:trace contextRef="#ctx0" brushRef="#br0" timeOffset="14379">8847 1733 24575,'-47'73'0,"0"0"0,10-16 0,8-11 0,11-21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3:35.3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213 74 24575,'-18'65'0,"-1"0"0,1-1 0,-8 32 0,2-4 0,5-17 0,2-2 0,1-4 0,2-3 0,0-10 0,3-4 0,2 19 0,1-34 0,12-24 0</inkml:trace>
  <inkml:trace contextRef="#ctx0" brushRef="#br0" timeOffset="564">917 1 24575,'-29'75'0,"-1"0"0,0 0 0,0-1 0,0 0 0,0-2 0,-13 20 0,3-2 0,5-5 0,8-2 0,12-11 0,11-5 0,28 29 0,44-52 0,19-54 0,-10-52 0,-54 16 0,-12-7 0,-17-5 0,-14-2 0,-16-5 0,-11 1 0,-9 0 0,-3 3 0,0 2 0,4 2 0,11 8 0,10-1 0,16-27 0,67 24 0,-2 34 0,2 7 0,18-2 0,-8 11 0</inkml:trace>
  <inkml:trace contextRef="#ctx0" brushRef="#br0" timeOffset="937">1127 553 24575,'32'65'0,"0"0"0,0 0 0,9 19 0,-6-15 0,-10-26 0,0-53 0,-9-37 0,20-30 0,6-1 0,13 6 0,-22 34 0,-5 15 0</inkml:trace>
  <inkml:trace contextRef="#ctx0" brushRef="#br0" timeOffset="1428">1724 750 24575,'43'-66'0,"1"1"0,-11 10 0,-18 20 0,-52 56 0,-20 34 0,-2 18 0,17 1 0,28-19 0,57-20 0,48-21 0,-25-12 0,4-4 0,0-1 0,-3-2 0,-9 0 0,-5 0 0,14 1 0,-37 1 0,-21 5 0</inkml:trace>
  <inkml:trace contextRef="#ctx0" brushRef="#br0" timeOffset="1992">2140 309 24575,'71'-25'0,"0"1"0,-18 2 0,-9 6 0,-14 13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3:46.0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149 866 24575,'-50'54'0,"1"-1"0,-1 1 0</inkml:trace>
  <inkml:trace contextRef="#ctx0" brushRef="#br0" timeOffset="1089">66 959 24575,'-26'28'0</inkml:trace>
  <inkml:trace contextRef="#ctx0" brushRef="#br0" timeOffset="1801">1067 1 24575,'74'61'0,"1"-1"0,0 1 0,-11 0 0,-3 1 0,-14 4 0,-8 28 0,-23 2 0,-17-8 0,-19-7 0,-22-14 0,-16-13 0,-18-21 0,-10-18 0,21-15 0,-3-8 0,2-8 0,1-9 0,1-7 0,5-6 0,-17-27 0,15-10 0,22-3 0,19-4 0,23 1 0,19 5 0,17 11 0,8 8 0,14-12 0,-1 37 0</inkml:trace>
  <inkml:trace contextRef="#ctx0" brushRef="#br0" timeOffset="2476">2412 804 24575,'8'98'0,"-2"-20"0</inkml:trace>
  <inkml:trace contextRef="#ctx0" brushRef="#br0" timeOffset="2667">2108 242 24575,'87'25'0,"0"-1"0</inkml:trace>
  <inkml:trace contextRef="#ctx0" brushRef="#br0" timeOffset="3038">3162 506 24575,'-82'45'0,"0"1"0,13-5 0,11-5 0,9-8 0,75 9 0,57 8 0,-23-17 0,3 0 0,1 2 0,-5 1 0,22 26 0,-52 3 0,-64-15 0,-38-12 0,18-16 0,6-13 0</inkml:trace>
  <inkml:trace contextRef="#ctx0" brushRef="#br0" timeOffset="3865">3770 809 24575,'72'-40'0,"-1"0"0,-4 3 0,-8 5 0,-6 3 0,-18 10 0,-24 13 0,-43 22 0,-32 17 0,19-9 0,-1 2 0,-3 1 0,4 4 0,-27 35 0,40 5 0,52 5 0,46-13 0,-18-37 0,5-7 0,5-9 0,1-9 0,1-8 0,-1-7 0,-4-6 0,-3-7 0,-6-6 0,-6-4 0,18-41 0,-33 2 0,-25 18 0,-37 28 0,-11 39 0,-7 32 0,21 20 0,43 10 0,47-7 0,-8-36 0,7-5 0,10-2 0,4-6 0,4-6 0,0-7 0,-4-6 0,-6-3 0,15-2 0,-30-8 0</inkml:trace>
  <inkml:trace contextRef="#ctx0" brushRef="#br0" timeOffset="4279">5066 966 24575,'78'-43'0,"-1"0"0,-10 6 0,-8 9 0,-14 17 0,-11 48 0,-7 27 0,-3 32 0,-10-10 0,-2-23 0,-5-29 0,-4-23 0</inkml:trace>
  <inkml:trace contextRef="#ctx0" brushRef="#br0" timeOffset="4540">5720 191 24575,'10'70'0,"0"-1"0,0 1 0,2 0 0,0 1 0,1-1 0,2 3 0,2 0 0,-2-7 0,-1-2 0,0-6 0,8 26 0</inkml:trace>
  <inkml:trace contextRef="#ctx0" brushRef="#br0" timeOffset="4804">5686 752 24575,'70'-2'0,"-1"1"0,0 0 0,25-3 0,-8-1 0,-28-1 0,-6-2 0,22-9 0,-35 4 0,-22 5 0</inkml:trace>
  <inkml:trace contextRef="#ctx0" brushRef="#br0" timeOffset="5181">6481 1355 24575,'-2'-70'0,"-1"1"0,1-1 0,1-26 0,6 8 0,7 32 0,6 6 0,28-26 0,10 39 0,-21 20 0,-10 19 0</inkml:trace>
  <inkml:trace contextRef="#ctx0" brushRef="#br0" timeOffset="5669">6733 1271 24575,'14'-76'0,"0"0"0,-1 8 0,1 6 0,2-4 0,18 38 0,17 43 0,16 39 0,-2 18 0,-19 5 0,-40-18 0,-49-32 0,-38-32 0,32-6 0,1-4 0,-32-23 0,36 18 0,27 6 0</inkml:trace>
  <inkml:trace contextRef="#ctx0" brushRef="#br0" timeOffset="6007">7580 328 24575,'9'76'0,"0"0"0,1 1 0,1-2 0,2 1 0,0-2 0,-1-4 0,1-1 0,0-2 0,8 23 0,-6-4 0,-14-20 0,-3-8 0,6 8 0,-22-32 0</inkml:trace>
  <inkml:trace contextRef="#ctx0" brushRef="#br0" timeOffset="6869">869 2095 24575,'0'93'0,"1"-1"0,-1-14 0,-1-14 0,-6-21 0,-3-51 0,4-46 0,5 7 0,2-6 0,4-12 0,3-2 0,5-3 0,4 2 0,2 11 0,3 5 0,21-19 0,4 56 0,-5 52 0,0 44 0,-23-25 0,-3 3 0,-2 5 0,-1 0 0,-1-2 0,-1-5 0,-1 12 0,-1-24 0</inkml:trace>
  <inkml:trace contextRef="#ctx0" brushRef="#br0" timeOffset="7096">1192 2199 24575,'-89'24'0,"-1"1"0,8-3 0,11-4 0,12-1 0,22-8 0</inkml:trace>
  <inkml:trace contextRef="#ctx0" brushRef="#br0" timeOffset="7395">1415 1469 24575,'5'76'0,"0"0"0,0-1 0,0 0 0,0-1 0,1-1 0,2 28 0,1-3 0,3-5 0,0-9 0,2 12 0,0-32 0</inkml:trace>
  <inkml:trace contextRef="#ctx0" brushRef="#br0" timeOffset="7584">1315 2209 24575,'86'-35'0,"0"-1"0,-27 7 0,-8 7 0,-2 11 0</inkml:trace>
  <inkml:trace contextRef="#ctx0" brushRef="#br0" timeOffset="7959">2064 2230 24575,'-22'53'0,"1"1"0,-28 11 0,-14-101 0,29-22 0,45-9 0,1 29 0,16 10 0</inkml:trace>
  <inkml:trace contextRef="#ctx0" brushRef="#br0" timeOffset="8596">2337 2307 24575,'-23'60'0,"1"1"0,-7 22 0,45-117 0,16-32 0,12-22 0,4 3 0,-3 30 0,-1 42 0,-15 43 0,-7 28 0,-16 1 0,-7-17 0,0-25 0,7-45 0,23-22 0,21-28 0,22 9 0,7 25 0,-8 38 0,-17 39 0,-21 20 0,-22 19 0,-21-4 0,-5-1 0,-8-14 0,12-23 0,3-10 0</inkml:trace>
  <inkml:trace contextRef="#ctx0" brushRef="#br0" timeOffset="10736">3798 1864 24575,'-20'82'0,"0"-1"0,2 1 0,2-2 0,4-8 0,4-2 0,5-4 0,7-3 0,7-10 0,8-6 0,36 13 0,9-45 0,-11-37 0,-38-29 0,-61-13 0,-1 27 0,-8 3 0,-11 1 0,-4 4 0,6 2 0,3 3 0,-17-2 0,62 15 0,76 18 0,36-3 0,-35-3 0,0-2 0,-7-3 0,-3-1 0,28-5 0,-40 2 0,-17 6 0</inkml:trace>
  <inkml:trace contextRef="#ctx0" brushRef="#br0" timeOffset="11187">4657 1712 24575,'0'83'0,"0"0"0,0 0 0,1-3 0,0-2 0,0-4 0,0 11 0,2-5 0,2-9 0,1-6 0,0 7 0,2-29 0</inkml:trace>
  <inkml:trace contextRef="#ctx0" brushRef="#br0" timeOffset="11600">5284 1756 24575,'0'94'0,"-1"0"0,-2-3 0,-6-4 0,-6-14 0,-3-5 0,4-10 0,2-4 0,2 19 0,44-33 0,34-24 0,-14-11 0,4-2 0,4-2 0,1-1 0,5-1 0,-4-1 0,6 2 0,-15-5 0</inkml:trace>
  <inkml:trace contextRef="#ctx0" brushRef="#br0" timeOffset="12089">5955 2535 24575,'11'56'0,"0"0"0,3 7 0,-23-121 0,-3 3 0,-2-7 0,-2-19 0,-1-5 0,-2-8 0,4-1 0,7 3 0,6 1 0,6 9 0,8 6 0,8 16 0,8 11 0,44-1 0,7 71 0,-19 53 0,-43-23 0,-12 2 0,-18-4 0,-12-5 0,-15-9 0,-9-10 0,-9-9 0,1-8 0,-20-6 0,20-7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3:58.8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24575,'29'60'0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4:01.1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108 0 24575,'-7'81'0,"1"0"0,-1 0 0,0-7 0,1-2 0,-2-7 0,-3 0 0,-1-7 0,0-4 0,1-6 0,0 6 0,2-16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4:06.6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67 0 24575,'-5'84'0,"0"0"0,1 1 0,0-7 0,0 0 0,-1-6 0,-4 6 0,1-6 0,2-8 0,1-7 0,-3 11 0,5-29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2T18:31:18.1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4:01.8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81 473 24575,'-5'90'0,"0"0"0,0-8 0,-1-4 0,2-22 0,1-5 0,-3 27 0,4-37 0,3-20 0</inkml:trace>
  <inkml:trace contextRef="#ctx0" brushRef="#br0" timeOffset="450">12 408 24575,'67'60'0,"-1"0"0,1-1 0,-5-1 0,0 0 0,-5-6 0,3 1 0,-7-3 0,-10 0 0,-10 1 0,-4 41 0,-54-24 0,-48-24 0,21-35 0,-5-9 0,-6-4 0,1-7 0,3-5 0,5-2 0,-11-3 0,28 2 0</inkml:trace>
  <inkml:trace contextRef="#ctx0" brushRef="#br0" timeOffset="864">809 871 24575,'37'69'0,"0"0"0,-5-9 0,-19-14 0,-48-30 0,-15-34 0,5-23 0,14 11 0,19 2 0</inkml:trace>
  <inkml:trace contextRef="#ctx0" brushRef="#br0" timeOffset="1125">1149 955 24575,'79'18'0,"-1"0"0,-4-11 0,-12-14 0,-25-34 0,-9-4 0</inkml:trace>
  <inkml:trace contextRef="#ctx0" brushRef="#br0" timeOffset="1541">1685 441 24575,'3'95'0,"-1"0"0,1-14 0,1-11 0,7-10 0,24-34 0,11-23 0,28 2 0,-2 13 0,-16 20 0,-30 22 0,-37-4 0,-34-12 0,-15-23 0,19-14 0,11-10 0</inkml:trace>
  <inkml:trace contextRef="#ctx0" brushRef="#br0" timeOffset="2102">2219 319 24575,'-35'57'0,"0"0"0,1 0 0,-10 24 0,12-2 0,20-20 0,12-3 0,15-6 0,12-5 0,13-10 0,10-9 0,10-9 0,5-11 0,4-8 0,-1-10 0,-10-10 0,-5-7 0,16-29 0,-64-2 0,-47 38 0,-28 33 0,9 33 0,36 18 0,54 1 0,7-30 0,10-5 0,11-2 0,6-5 0,5-6 0,-3-3 0,14 3 0,-22-17 0</inkml:trace>
  <inkml:trace contextRef="#ctx0" brushRef="#br0" timeOffset="2777">3316 228 24575,'0'74'0,"0"1"0,0-1 0,-1-2 0,0-1 0,-2-4 0,-3 11 0,-1-4 0,3-7 0,1-5 0,-1 19 0,6-39 0,11-51 0,11-40 0,19-26 0,-18 27 0,2 2 0,36-28 0,3 28 0,6 53 0,-10 48 0,-36-12 0,-8 5 0,-11 51 0,-36-15 0,-39-41 0,-14-42 0,-1-40 0,25-23 0,41 1 0,11 23 0,20 17 0</inkml:trace>
  <inkml:trace contextRef="#ctx0" brushRef="#br0" timeOffset="3231">3936 797 24575,'41'69'0,"1"0"0,-8-8 0,-20-15 0,-65-38 0,-5-29 0,6-21 0,30-11 0,33 1 0,-1 23 0,10 9 0</inkml:trace>
  <inkml:trace contextRef="#ctx0" brushRef="#br0" timeOffset="3603">4239 909 24575,'-13'92'0,"16"-42"0,25-99 0,24-19 0,14 13 0,7 29 0,-10 51 0,-16 23 0,-24 9 0,-15-21 0,0-32 0,-6-6 0,7-11 0</inkml:trace>
  <inkml:trace contextRef="#ctx0" brushRef="#br0" timeOffset="4092">5026 601 24575,'-35'60'0,"1"1"0,-1-1 0,-10 16 0,19-8 0,47 1 0,40-57 0,26-56 0,-37-2 0,-5-10 0,-4-17 0,-8-8 0,-8-9 0,-8-3 0,-10-3 0,-8 1 0,-6 9 0,-5 5 0,1 17 0,-5 9 0,-13 9 0,13 82 0,10 13 0,4 11 0,3 20 0,1 6 0,-1 14 0,0-6 0,1-34 0,0-5 0,-6 36 0</inkml:trace>
  <inkml:trace contextRef="#ctx0" brushRef="#br0" timeOffset="5257">327 1905 24575,'-96'17'0,"-1"-1"0,16 0 0,29 7 0,71 22 0,56 13 0,-22-19 0,1 2 0,-5-4 0,-6 1 0,4 43 0,-63-20 0,-56-15 0,22-31 0,-1-6 0,-18 1 0,18-9 0</inkml:trace>
  <inkml:trace contextRef="#ctx0" brushRef="#br0" timeOffset="5480">818 2256 24575,'-12'62'0,"-1"1"0</inkml:trace>
  <inkml:trace contextRef="#ctx0" brushRef="#br0" timeOffset="5632">387 1829 24575,'0'0'0</inkml:trace>
  <inkml:trace contextRef="#ctx0" brushRef="#br0" timeOffset="5969">1198 2113 24575,'95'-11'0,"0"1"0,-10 6 0,-11 16 0,-10 62 0,-29-24 0,-22-22 0</inkml:trace>
  <inkml:trace contextRef="#ctx0" brushRef="#br0" timeOffset="6536">1907 2010 24575,'-59'13'0,"0"0"0,-33 7 0,89-1 0,21-6 0,16-2 0,16 8 0,9 8 0,-5 16 0,-1 23 0,-16 17 0,-21-29 0,-6 4 0,-10 0 0,-8 0 0,-7 1 0,-8-5 0,-10-11 0,-8-9 0,-4-9 0,-4-12 0,-43-25 0,13-45 0,37 21 0,17-11 0</inkml:trace>
  <inkml:trace contextRef="#ctx0" brushRef="#br0" timeOffset="7095">2127 1411 24575,'-29'76'0,"0"0"0,0 1 0,5-6 0,3-1 0,8-4 0,7 7 0,12-6 0,14-9 0,11-7 0,10-16 0,8-11 0,8-13 0,2-13 0,1-17 0,-4-13 0,-11-10 0,-10-7 0,-13 1 0,-11 0 0,-24-28 0,-28 48 0,1 40 0,23 37 0,39 12 0,37 4 0,-18-35 0,4-5 0,44 9 0,-15-23 0,-34-9 0,-21-12 0</inkml:trace>
  <inkml:trace contextRef="#ctx0" brushRef="#br0" timeOffset="7397">961 1752 24575,'15'8'0</inkml:trace>
  <inkml:trace contextRef="#ctx0" brushRef="#br0" timeOffset="8110">3287 1527 24575,'-14'83'0,"0"1"0,1-1 0,3-7 0,1 0 0,2-8 0,4 0 0,2-8 0,7 28 0,-4-48 0,5-50 0,13-35 0,8-38 0,20 4 0,12 18 0,14 50 0,3 50 0,-22 37 0,-33 19 0,-51-10 0,-42-30 0,-25-35 0,0-43 0,26-19 0,51-12 0,10 22 0,26 10 0</inkml:trace>
  <inkml:trace contextRef="#ctx0" brushRef="#br0" timeOffset="8448">3824 1899 24575,'28'83'0,"1"0"0,-5-12 0,-17-15 0,-46-30 0,-14-45 0,1-34 0,28-22 0,46 11 0,-5 22 0,14 23 0</inkml:trace>
  <inkml:trace contextRef="#ctx0" brushRef="#br0" timeOffset="8825">4207 2167 24575,'89'-43'0,"-1"0"0,-9 9 0,-11 21 0,-20 58 0,-24 11 0,-28-24 0,-20-23 0,10-7 0,-5-14 0</inkml:trace>
  <inkml:trace contextRef="#ctx0" brushRef="#br0" timeOffset="9388">4944 1823 24575,'-37'82'0,"0"1"0,7-10 0,9-5 0,24 12 0,32-43 0,21-58 0,-17-6 0,-2-11 0,1-17 0,-6-9 0,0-8 0,-5-6 0,-7-7 0,-7-3 0,-8-1 0,-3 4 0,-3 13 0,-3 7 0,-11-23 0,-6 70 0,4 66 0,10 0 0,3 8 0,4 13 0,5 4 0,6 4 0,4-1 0,1-8 0,3-4 0,-1-13 0,0-6 0,1 2 0,-7-26 0,-16-22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4:38.2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662 0 24575,'-59'68'0,"0"-1"0,0 0 0,2-3 0,1-2 0,2-3 0,-13 8 0,4-3 0,8-3 0,5-2 0,11-9 0,10-2 0,15 32 0,65-29 0,-3-34 0,10-8 0,15-2 0,4-5 0,4-2 0,0-2 0,-6 1 0,-4-1 0,-12 1 0,-7 1 0,5 0 0,-29 0 0</inkml:trace>
  <inkml:trace contextRef="#ctx0" brushRef="#br0" timeOffset="1427">410 629 24575,'97'0'0,"1"0"0,-30 0 0,1 1 0,-2-2 0,29-1 0,0 0 0,-29 2 0,0 0 0,0 0 0,29 2 0,-2 0 0,-11 1 0,-5 0 0,-13-1 0,-5 0 0,16-2 0,-39-6 0,-58-14 0,-35-8 0,11 6 0,-3-2 0,-6 0 0,-1-2 0,1 0 0,1-2 0,7 2 0,2 1 0,-23-13 0,32 12 0,36 10 0,35 24 0,37 11 0,-24 0 0,4 4 0,10 6 0,1 2 0,3 3 0,0 1 0,1 3 0,-3 2 0,-8-2 0,-5 1 0,21 27 0,-47-8 0,-62-12 0,-56-13 0,23-14 0,-5-2 0,-8-3 0,-1 0 0,2 1 0,2-1 0,13-3 0,8-2 0,-8 4 0,33-9 0,35-4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4:41.6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1403 759 24575,'77'8'0,"-1"0"0,0 0 0,2 4 0,-2 4 0,-5 8 0,-11 8 0,-4 8 0,-6 3 0,19 29 0,-16 8 0,-26 9 0,-25 1 0,-35-2 0,-26-9 0,-1-30 0,-11-8 0,-7-7 0,7-11 0,-4-6 0,-3-4 0,-1-5 0,-3-4 0,-1-5 0,-1-5 0,3-3 0,4-4 0,0-2 0,4-5 0,5-6 0,-5-10 0,6-7 0,16-8 0,6-30 0,30-7 0,42-5 0,28 4 0,-4 29 0,9 4 0,6 6 0,5 7 0,6 6 0,-1 7 0,-3 8 0,0 6 0,-6 4 0,-3 2 0,-7 6 0,19 13 0</inkml:trace>
  <inkml:trace contextRef="#ctx0" brushRef="#br0" timeOffset="1314">3498 879 24575,'-96'6'0,"0"1"0,-1 1 0,1 0 0,4 1 0,2 2 0,6-1 0,3 2 0,15-2 0,10 4 0,3 19 0,28-15 0,39 1 0</inkml:trace>
  <inkml:trace contextRef="#ctx0" brushRef="#br0" timeOffset="1576">3290 1264 24575,'-70'0'0,"0"1"0,0-1 0,-31-1 0,3 0 0,4-1 0,6 0 0,21-1 0,12 0 0,17-5 0,24 4 0,41-1 0</inkml:trace>
  <inkml:trace contextRef="#ctx0" brushRef="#br0" timeOffset="2254">4265 714 24575,'68'67'0,"0"1"0,1-1 0,-10 1 0,-3 0 0,-15 2 0,-15 23 0,-21 0 0,-19-4 0,-18-8 0,-22-15 0,-15-15 0,-20-19 0,-9-19 0,25-17 0,-2-11 0,2-7 0,4-9 0,2-8 0,6-5 0,9-3 0,5-5 0,11-3 0,5-27 0,23-2 0,27 9 0,20 6 0,17 13 0,12 12 0,8 11 0,3 15 0,-1 20 0,-5 8 0,10 2 0,-26 18 0</inkml:trace>
  <inkml:trace contextRef="#ctx0" brushRef="#br0" timeOffset="2667">4944 1089 24575,'77'-8'0,"0"-1"0,0 1 0,-3-1 0,-1 2 0,-3 1 0,16 2 0,-5 3 0,-13 2 0,-7 0 0,6 0 0,-34 5 0</inkml:trace>
  <inkml:trace contextRef="#ctx0" brushRef="#br0" timeOffset="3756">6166 1 24575,'43'55'0,"1"0"0,0-1 0,15 23 0,-4-8 0,-19-28 0,-5-6 0,13 15 0,-20-28 0,-16-17 0</inkml:trace>
  <inkml:trace contextRef="#ctx0" brushRef="#br0" timeOffset="4016">6502 47 24575,'-48'70'0,"1"0"0,1-3 0,2-7 0,-23 4 0,12-12 0,24-26 0,14-14 0</inkml:trace>
  <inkml:trace contextRef="#ctx0" brushRef="#br0" timeOffset="4317">6861 58 24575,'67'38'0,"0"0"0,1 0 0,-4-2 0,-2-1 0,-5-2 0,-1 1 0,-8-5 0,13 9 0,-25-18 0</inkml:trace>
  <inkml:trace contextRef="#ctx0" brushRef="#br0" timeOffset="4579">7229 15 24575,'-33'69'0,"1"-1"0,-1 1 0,2-7 0,0-1 0,5-4 0,3 5 0,4-7 0,-6 3 0,9-8 0</inkml:trace>
  <inkml:trace contextRef="#ctx0" brushRef="#br0" timeOffset="7171">1313 139 24575,'51'59'0,"1"1"0,0-1 0,16 19 0,-10-10 0,-16-12 0,-10-25 0,-18-16 0,-1-10 0</inkml:trace>
  <inkml:trace contextRef="#ctx0" brushRef="#br0" timeOffset="7396">1581 290 24575,'-66'44'0,"-1"-1"0,0 1 0,-7 8 0,12-11 0,19-20 0</inkml:trace>
  <inkml:trace contextRef="#ctx0" brushRef="#br0" timeOffset="7739">711 360 24575,'55'40'0,"1"1"0,-1-1 0,18 18 0,-7-6 0,0-2 0,-34-19 0,-11-13 0</inkml:trace>
  <inkml:trace contextRef="#ctx0" brushRef="#br0" timeOffset="7996">990 399 24575,'-68'65'0,"0"1"0,5-4 0,8-10 0,9-13 0,15-12 0</inkml:trace>
  <inkml:trace contextRef="#ctx0" brushRef="#br0" timeOffset="9012">190 1809 24575,'78'62'0,"0"0"0,-9-6 0,-6-7 0,4-3 0,-13-5 0,-26-19 0,-7-3 0</inkml:trace>
  <inkml:trace contextRef="#ctx0" brushRef="#br0" timeOffset="9272">559 1761 24575,'-66'69'0,"-1"-1"0,1 0 0,3-4 0,2-1 0,5-9 0,7-10 0,6-8 0,-11 12 0,21-22 0</inkml:trace>
  <inkml:trace contextRef="#ctx0" brushRef="#br0" timeOffset="9610">592 1950 24575,'69'32'0,"1"1"0,0 0 0,24 14 0,-11-3 0,-1-3 0,-39-13 0,-24-14 0</inkml:trace>
  <inkml:trace contextRef="#ctx0" brushRef="#br0" timeOffset="9873">1003 1845 24575,'-64'60'0,"1"0"0,-1 0 0,6-5 0,2-2 0,6-6 0,9-9 0,6-6 0,-7 7 0,19-16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4:59.7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2833 910 24575,'67'23'0,"0"-1"0,0 1 0,27 15 0,-8 4 0,-34-8 0,-6 4 0,-1 8 0,-6 4 0,-7-1 0,-7 3 0,-8 3 0,-10 2 0,-11-5 0,-10-2 0,-12 1 0,-9-6 0,-14-7 0,-6-8 0,-9-6 0,-4-8 0,-6-7 0,-1-9 0,3-10 0,3-7 0,4-4 0,4-5 0,9-6 0,6-4 0,8-7 0,5-3 0,6 1 0,6-2 0,5-6 0,6-1 0,7-40 0,29 3 0,33 28 0,24 18 0,6 24 0,-18 19 0,-32 2 0,-20 6 0</inkml:trace>
  <inkml:trace contextRef="#ctx0" brushRef="#br0" timeOffset="676">3816 949 24575,'76'27'0,"0"-1"0,-6-1 0,-5-1 0,14 6 0,-36-12 0,-10-7 0</inkml:trace>
  <inkml:trace contextRef="#ctx0" brushRef="#br0" timeOffset="865">4051 999 24575,'-31'70'0,"-1"0"0</inkml:trace>
  <inkml:trace contextRef="#ctx0" brushRef="#br0" timeOffset="1164">3812 1278 24575,'73'39'0,"0"0"0,-8-5 0,-8-8 0,-5-16 0,-27-6 0,-10-6 0</inkml:trace>
  <inkml:trace contextRef="#ctx0" brushRef="#br0" timeOffset="1394">4026 1306 24575,'-54'50'0,"0"0"0,0 1 0</inkml:trace>
  <inkml:trace contextRef="#ctx0" brushRef="#br0" timeOffset="2101">2974 1893 24575,'71'50'0,"0"0"0,-4-4 0,-13-10 0,-30-20 0,-7-6 0</inkml:trace>
  <inkml:trace contextRef="#ctx0" brushRef="#br0" timeOffset="2404">3224 1887 24575,'-49'47'0,"0"1"0,-1 0 0,-17 17 0,8-10 0,10-14 0,9-11 0,17-11 0,9-9 0</inkml:trace>
  <inkml:trace contextRef="#ctx0" brushRef="#br0" timeOffset="2740">2489 1999 24575,'43'62'0,"-1"1"0,-2-6 0,-3-8 0,1-11 0,-6-10 0,1-13 0,-20-9 0,5-4 0</inkml:trace>
  <inkml:trace contextRef="#ctx0" brushRef="#br0" timeOffset="3042">2685 2010 24575,'-54'74'0,"0"-1"0,4-7 0,4-13 0,0-20 0,19-18 0,10-5 0</inkml:trace>
  <inkml:trace contextRef="#ctx0" brushRef="#br0" timeOffset="5293">0 90 24575,'72'63'0,"0"0"0,-5-3 0,-11-11 0,-19-18 0,-12-10 0</inkml:trace>
  <inkml:trace contextRef="#ctx0" brushRef="#br0" timeOffset="5557">401 101 24575,'-53'41'0,"0"1"0,0-1 0,-18 15 0,8-10 0,10-14 0,24-16 0,17-11 0</inkml:trace>
  <inkml:trace contextRef="#ctx0" brushRef="#br0" timeOffset="5896">540 1 24575,'65'76'0,"-1"0"0,-3-6 0,-4-10 0,13-2 0,-14-16 0,-7-23 0,-28-9 0,0-11 0</inkml:trace>
  <inkml:trace contextRef="#ctx0" brushRef="#br0" timeOffset="6158">872 91 24575,'-56'47'0,"1"0"0,-1 0 0,-18 17 0,10-8 0,16-11 0,23-21 0,12-5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5:49.3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1 24575,'-7'55'0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5:49.5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 0 24575,'-25'27'0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5:39.9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162 778 24575,'-14'81'0,"0"0"0,2 5 0,5-2 0,9-21 0,3-1 0,-1 11 0,0-1 0,1-17 0,0-2 0,-4 40 0,-1-49 0,-18-49 0,-9-57 0,7 11 0,0-8 0,0-17 0,3-6 0,5-7 0,5-3 0,8-7 0,7-1 0,2 34 0,3 0 0,4 1 0,14-30 0,8 4 0,2 14 0,7 7 0,1 11 0,5 13 0,-7 22 0,1 15 0,33 34 0,-55 18 0,-11 11 0,-11 12 0,-12 4 0,-16 16 0,-12 1 0,6-26 0,-5-1 0,-1-2 0,-17 21 0,1-4 0,4-9 0,8-4 0,16 13 0,72-30 0,1-30 0,7-7 0,11 1 0,1-1 0,-6 1 0,-4-1 0,21 7 0,-41-4 0,-26-8 0</inkml:trace>
  <inkml:trace contextRef="#ctx0" brushRef="#br0" timeOffset="450">811 1298 24575,'46'-54'0,"-1"1"0,1-1 0,14-24 0,-16 4 0,-36-5 0,-37 19 0,-21 43 0,-27 57 0,42-5 0,5 7 0,3 11 0,9 5 0,9-4 0,10-2 0,34 40 0,35-34 0,-25-29 0,2-19 0</inkml:trace>
  <inkml:trace contextRef="#ctx0" brushRef="#br0" timeOffset="562">1507 895 24575,'0'0'0</inkml:trace>
  <inkml:trace contextRef="#ctx0" brushRef="#br0" timeOffset="901">1158 1073 24575,'44'82'0,"6"-41"0,21-102 0,-16-2 0,-24 21 0,-15 25 0,-1 38 0,-12 36 0,5 22 0,-8 14 0,5-17 0,-2-34 0,3-17 0</inkml:trace>
  <inkml:trace contextRef="#ctx0" brushRef="#br0" timeOffset="1274">1849 312 24575,'0'71'0,"0"-1"0,0 0 0,-1 2 0,0 0 0,-1 1 0,-1 2 0,1 0 0,-1-2 0,0 25 0,0-4 0,1-10 0,3-10 0,4 4 0,27-77 0,-21-9 0,18-37 0</inkml:trace>
  <inkml:trace contextRef="#ctx0" brushRef="#br0" timeOffset="1539">2188 233 24575,'-8'76'0,"1"-1"0,-1 1 0,1-1 0,-1 20 0,0-2 0,0-6 0,-5 11 0,2-8 0,4-17 0,1-8 0,-4 14 0,6-45 0</inkml:trace>
  <inkml:trace contextRef="#ctx0" brushRef="#br0" timeOffset="2216">2358 898 24575,'19'71'0,"-1"0"0,1-1 0,7 25 0,2-15 0,10-21 0,13-55 0,-3-59 0,-26 7 0,-4-5 0,-5-4 0,-5 0 0,-4 4 0,-2 3 0,5-18 0,24 57 0,27 71 0,-18 2 0,-1 10 0,-11-9 0,-2 5 0,-4 2 0,-4 6 0,-5 2 0,-5 0 0,-7 0 0,-4 0 0,-8-3 0,-6-2 0,-6-3 0,-7-6 0,-25 14 0,-12-11 0,-6-15 0,-7-15 0,3-19 0,2-17 0,14-17 0,9-15 0,15-17 0,16-10 0,25-16 0,18-3 0,8-1 0,9 2 0,13 3 0,3 6 0,-10 21 0,-3 5 0,18-15 0,-37 33 0,-19 16 0</inkml:trace>
  <inkml:trace contextRef="#ctx0" brushRef="#br0" timeOffset="3304">1514 807 24575,'-75'26'0,"-1"-1"0,8 0 0,8 5 0,-3 36 0,21-4 0,17-6 0,23-9 0,25-9 0,16-18 0,8-12 0,-9-7 0,-16-1 0,-5-11 0,-4-12 0,1-12 0,2-2 0,-3 7 0,0 5 0,1 2 0,-1 3 0,-5 6 0,-5 15 0,-6 22 0,-7 24 0,-4 31 0,0 5 0,6-31 0,0-1 0,3 28 0,7-13 0,0-33 0,7-19 0</inkml:trace>
  <inkml:trace contextRef="#ctx0" brushRef="#br0" timeOffset="6158">3751 725 24575,'-6'98'0,"0"-1"0,0-4 0,0-4 0,1-13 0,-1-4 0,0-15 0,0-5 0,-3 20 0,2-53 0,6-65 0,14-48 0,1 20 0,5-4 0,7-8 0,6-1 0,6 2 0,5 3 0,0 14 0,4 9 0,-4 19 0,3 13 0,39 29 0,-48 29 0,-7 13 0,-1 13 0,-7 9 0,-6 15 0,-7 4 0,-5 0 0,-4-2 0,-2-6 0,0-5 0,4-12 0,0-7 0,0 2 0,10-28 0</inkml:trace>
  <inkml:trace contextRef="#ctx0" brushRef="#br0" timeOffset="6645">4727 1021 24575,'2'89'0,"0"1"0,-3-11 0,-3-8 0,-13 5 0,2-41 0,-17-50 0,13-42 0,9 5 0,5-5 0,7-4 0,6-2 0,11-11 0,7 3 0,1 11 0,4 5 0,1 11 0,4 10 0,32 13 0,-9 66 0,-31-1 0,-4 7 0,-1 12 0,-4 4 0,-1 7 0,-3-4 0,2 11 0,-6-17 0</inkml:trace>
  <inkml:trace contextRef="#ctx0" brushRef="#br0" timeOffset="6905">5026 1163 24575,'-95'22'0,"-1"0"0,16-5 0,12-2 0,19-4 0,29-9 0</inkml:trace>
  <inkml:trace contextRef="#ctx0" brushRef="#br0" timeOffset="7290">5319 1 24575,'-1'74'0,"1"0"0,-1 0 0,-1 4 0,0 2 0,0 0 0,2 0 0,1 0 0,-1 0 0,-2 1 0,0 0 0,0-1 0,0-6 0,0-1 0,0-4 0,-1 13 0,1-9 0,-2 10 0,2-46 0</inkml:trace>
  <inkml:trace contextRef="#ctx0" brushRef="#br0" timeOffset="7582">5126 778 24575,'64'59'0,"-1"-1"0,-2-8 0,-2-17 0,17-41 0,-1-19 0,-37 15 0,-8-2 0</inkml:trace>
  <inkml:trace contextRef="#ctx0" brushRef="#br0" timeOffset="8335">5761 977 24575,'-10'89'0,"-1"0"0,6-9 0,13-11 0,43-6 0,21-39 0,4-39 0,-4-43 0,-37 14 0,-6 0 0,3-11 0,-8 6 0</inkml:trace>
  <inkml:trace contextRef="#ctx0" brushRef="#br0" timeOffset="8634">6337 1290 24575,'0'-90'0,"1"-1"0,7 7 0,10 8 0,6 25 0,8 8 0,47-10 0,-30 36 0,-10 18 0</inkml:trace>
  <inkml:trace contextRef="#ctx0" brushRef="#br0" timeOffset="9122">6809 1228 24575,'46'-53'0,"0"-1"0,1 0 0,14-17 0,-25 8 0,-63 7 0,-20 44 0,-9 43 0,27 48 0,29-29 0,10 1 0,9 1 0,7-4 0,3-4 0,4-5 0,30 9 0,-7-30 0,-11-35 0,12-15 0,-29 5 0,3 7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5:52.0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379 30 24575,'89'-9'0,"1"0"0,-1 0 0,1 6 0,0 4 0,-3 10 0,-10 8 0,-4 9 0,-2 5 0,-6 3 0,-3 5 0,-8 4 0,9 25 0,-22 6 0,-32 0 0,-25-4 0,-33-9 0,-23-11 0,4-19 0,-10-8 0,-4-6 0,-13-4 0,-5-7 0,-1-6 0,25-3 0,-2-3 0,2-3 0,1-3 0,-17-7 0,3-5 0,8-6 0,-12-16 0,22-12 0,40-10 0,26-4 0,34 6 0,24 5 0,-1 18 0,10 4 0,3 6 0,3 6 0,5 6 0,-1 5 0,1 5 0,-1 5 0,-6 1 0,-6 0 0,-7 4 0,26 9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5:53.1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2332 1032 24575,'68'-36'0,"0"-1"0,-1 1 0,3 6 0,1 6 0,1 13 0,-2 19 0,0 14 0,-1 4 0,-5 1 0,-1 4 0,-6 5 0,16 27 0,-16 6 0,-27-8 0,-20 0 0,-33-1 0,-22-7 0,-26-12 0,-16-12 0,14-10 0,-5-5 0,-1-6 0,-1-5 0,0-6 0,2-6 0,7-2 0,2-6 0,6-4 0,-11-14 0,14-9 0,22-9 0,20-4 0,28 5 0,17 2 0,24-2 0,8 7 0,22-5 0,7 18 0</inkml:trace>
  <inkml:trace contextRef="#ctx0" brushRef="#br0" timeOffset="1012">6234 826 24575,'67'-35'0,"0"1"0,0-1 0,-2 8 0,1 4 0,-5 15 0,12 29 0,-7 18 0,0 9 0,-9 10 0,-8 10 0,-13 7 0,-16 5 0,-17 1 0,-24-6 0,-17-6 0,-23-7 0,-16-13 0,13-25 0,-6-8 0,-2-6 0,-6-7 0,-3-8 0,1-5 0,2-7 0,2-5 0,4-6 0,8-6 0,4-5 0,8-4 0,-4-22 0,21-6 0,27 1 0,23 2 0,35 8 0,20 11 0,-11 20 0,7 7 0,3 6 0,7 6 0,4 5 0,-7 3 0,2-1 0,-8 5 0,29 11 0</inkml:trace>
  <inkml:trace contextRef="#ctx0" brushRef="#br0" timeOffset="2101">5478 1212 24575,'-68'11'0,"-1"0"0,1 0 0,0-1 0,1 1 0,1-2 0,-14-2 0,1-1 0,-10 4 0,-2 0 0,-5 0 0,-1 0 0,30-3 0,0 1 0,1-2 0,-33 2 0,2-1 0,6-2 0,4 0 0,11-1 0,4 0 0,16 1 0,6-1 0,-10 6 0,32-4 0,24-4 0</inkml:trace>
  <inkml:trace contextRef="#ctx0" brushRef="#br0" timeOffset="3003">1533 1353 24575,'-78'6'0,"0"0"0,0 1 0,2-1 0,0 1 0,4 0 0,-5 3 0,3 0 0,-5 2 0,2 0 0,5-1 0,2-1 0,7-1 0,2-2 0,-34 2 0,28-4 0,30-4 0,21 1 0,12 0 0</inkml:trace>
  <inkml:trace contextRef="#ctx0" brushRef="#br0" timeOffset="3678">680 272 24575,'5'83'0,"1"0"0,-2-8 0,0-2 0,-2-11 0,-1-4 0,0 33 0,-2-34 0,0-27 0</inkml:trace>
  <inkml:trace contextRef="#ctx0" brushRef="#br0" timeOffset="3980">907 602 24575,'-4'85'0,"0"1"0,-1-5 0,2-3 0,4-18 0,0-6 0,-2 14 0,8-37 0</inkml:trace>
  <inkml:trace contextRef="#ctx0" brushRef="#br0" timeOffset="4391">999 943 24575,'68'-39'0,"0"-1"0,-7 6 0,-13 17 0,-29 40 0,-30 27 0,-26 30 0,-15 0 0,5 1 0,20-25 0,31-16 0,42-19 0,30-15 0,19-14 0,-7-14 0,-37 8 0,-21-2 0</inkml:trace>
  <inkml:trace contextRef="#ctx0" brushRef="#br0" timeOffset="4729">1676 862 24575,'68'0'0,"0"-1"0,-6 2 0,-8-1 0,-9-2 0,-20 2 0,-13-1 0</inkml:trace>
  <inkml:trace contextRef="#ctx0" brushRef="#br0" timeOffset="5331">424 957 24575,'-85'3'0,"-1"0"0,4 3 0,10 1 0,16 0 0,13 3 0</inkml:trace>
  <inkml:trace contextRef="#ctx0" brushRef="#br0" timeOffset="6794">3454 883 24575,'68'-4'0,"-1"0"0,1 0 0,22-1 0,-9 1 0,8 0 0,-46 5 0,-7-8 0</inkml:trace>
  <inkml:trace contextRef="#ctx0" brushRef="#br0" timeOffset="7207">4230 23 24575,'-2'70'0,"0"-1"0,-1 1 0,0 31 0,2-5 0,4-28 0,0-4 0,0-1 0,1-5 0,0 4 0,0-19 0</inkml:trace>
  <inkml:trace contextRef="#ctx0" brushRef="#br0" timeOffset="7544">4640 1 24575,'-18'93'0,"-1"1"0,1-1 0,0-4 0,1-2 0,1-5 0,-1 10 0,2-5 0,2-3 0,2-8 0,0 9 0,6-25 0</inkml:trace>
  <inkml:trace contextRef="#ctx0" brushRef="#br0" timeOffset="8034">4689 768 24575,'8'73'0,"-1"-1"0,3-7 0,-8-9 0,-28-8 0,32-10 0,48-11 0,29-5 0,-31-14 0,2-4 0,38-5 0,-17-10 0,-39 1 0,-13 0 0</inkml:trace>
  <inkml:trace contextRef="#ctx0" brushRef="#br0" timeOffset="8371">5254 630 24575,'67'-7'0,"0"0"0,-13 1 0,0 1 0</inkml:trace>
  <inkml:trace contextRef="#ctx0" brushRef="#br0" timeOffset="8936">4571 971 24575,'6'-28'0</inkml:trace>
  <inkml:trace contextRef="#ctx0" brushRef="#br0" timeOffset="9086">4612 879 24575,'65'-27'0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6:03.6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62 0 24575,'-30'42'0,"-1"-1"0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1:35.8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936 1 24575,'88'15'0,"1"0"0,1 5 0,-6 10 0,-17 14 0,-4 11 0,6 11 0,-4 8 0,-22-19 0,-1 2 0,-4 3 0,-3 4 0,-2 3 0,-5 0 0,-6-1 0,-4 1 0,-6-1 0,-6 30 0,-15-4 0,-20-5 0,-17-9 0,-23-8 0,-15-11 0,15-23 0,-7-6 0,-3-6 0,-14-6 0,-4-7 0,-2-6 0,23-5 0,-1-5 0,0-3 0,1-3 0,1-4 0,1-4 0,2-3 0,3-5 0,-14-13 0,4-7 0,7-4 0,11-3 0,7-4 0,8-4 0,10-2 0,9-3 0,9-1 0,13-1 0,10-2 0,9 3 0,10-1 0,10 3 0,7 4 0,12 2 0,7 5 0,4 6 0,4 6 0,3 5 0,2 7 0,-4 7 0,0 7 0,0 6 0,24 12 0,-8 7 0,10 4 0,-32 16 0</inkml:trace>
  <inkml:trace contextRef="#ctx0" brushRef="#br0" timeOffset="752">1813 1387 24575,'91'24'0,"0"-1"0,-16-1 0,-14 6 0,-22 29 0,-72 2 0,-6-31 0,-9-3 0,-8 0 0,-1-2 0,-31 11 0,54-4 0,88 0 0,-6-11 0,6 1 0,11 3 0,0 1 0,-12-1 0,-7 2 0,1 21 0,-73-7 0,-58-8 0,22-17 0,-5-2 0,-2-3 0,1-1 0,8-2 0,5-1 0,-9 2 0,30-4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6:12.2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0 24575,'-14'96'0,"1"0"0,0-5 0,2-5 0,6-23 0,0-3 0,-1-3 0,0 0 0,-1 0 0,0-2 0,-1 30 0,8-14 0,8-27 0,20-22 0,15-28 0,22-13 0,16-12 0,8 9 0,0 9 0,-19 4 0,-27 6 0,-23 0 0,-18 2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6:10.7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285 34 24575,'11'66'0,"0"1"0,0 0 0,4 27 0,0-5 0,-2-26 0,-1-5 0,3 37 0,-7-42 0,-7-25 0</inkml:trace>
  <inkml:trace contextRef="#ctx0" brushRef="#br0" timeOffset="601">1 1 24575,'94'8'0,"1"0"0,1 2 0,-2 4 0,-17 7 0,-3 5 0,-3 4 0,-6 5 0,-15-1 0,-10 5 0,-3 52 0,-57-11 0,-44-14 0,-21-23 0,9-23 0,38-10 0,58-4 0,53 13 0,-22-8 0,3 2 0,0 7 0,-3 3 0,15 28 0,-52 16 0,-65 1 0,3-36 0,-8-5 0,-10-5 0,1-6 0,-19 0 0,21-14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6:13.1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50 336 24575,'-25'61'0,"1"0"0</inkml:trace>
  <inkml:trace contextRef="#ctx0" brushRef="#br0" timeOffset="413">634 157 24575,'-1'92'0,"-1"1"0,-2 1 0,0 0 0,0-3 0,1-3 0,-1-10 0,1-6 0,5-18 0,1-7 0,0 3 0,4-30 0</inkml:trace>
  <inkml:trace contextRef="#ctx0" brushRef="#br0" timeOffset="976">544 172 24575,'81'-35'0,"0"0"0,-5 14 0,-6 20 0,-22 31 0,-10 15 0,-10 8 0,-13 4 0,-28 39 0,-12-49 0,-9-4 0,-6-11 0,-3-5 0,-33 9 0,37-23 0,58-8 0,58 3 0,-24 4 0,3 5 0,0 4 0,-5 5 0,18 41 0,-61 4 0,-58-10 0,6-32 0,-6-6 0,-7-8 0,2-4 0,-11 3 0,19-9 0</inkml:trace>
  <inkml:trace contextRef="#ctx0" brushRef="#br0" timeOffset="1463">1621 10 24575,'-14'73'0,"0"0"0,0 0 0,1-1 0,2-1 0,0-4 0,1 8 0,2-3 0,4-5 0,2-5 0,8 23 0,18-34 0,29-41 0,23-26 0,-26 1 0,3-2 0,0-1 0,-1-1 0,40-17 0,-25 14 0,-32 8 0,-21 11 0</inkml:trace>
  <inkml:trace contextRef="#ctx0" brushRef="#br0" timeOffset="1687">1541 441 24575,'70'-24'0,"-1"1"0,0-1 0,8-5 0,-12 6 0,-19 15 0</inkml:trace>
  <inkml:trace contextRef="#ctx0" brushRef="#br0" timeOffset="1913">1595 88 24575,'66'-12'0,"1"-1"0,-1 1 0,28-6 0,-10 3 0,-8 6 0,-23 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6:53.1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3494 1 24575,'0'0'0</inkml:trace>
  <inkml:trace contextRef="#ctx0" brushRef="#br0" timeOffset="1164">0 73 24575,'0'0'0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7:56.1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148 61 24575,'-71'57'0</inkml:trace>
  <inkml:trace contextRef="#ctx0" brushRef="#br0" timeOffset="488">837 94 24575,'59'-2'0,"0"0"0,-24-5 0,-83 7 0,-38 4 0,18-3 0,-5 2 0,-2 0 0,-6 3 0,-2 1 0,1 1 0,6 1 0,1 1 0,6-1 0,-8 2 0,16-2 0,25 0 0,129-25 0,-3 3 0,13-2 0,-19 2 0,4-1 0,1 2 0,0 0 0,1 1 0,-4 0 0,-14 2 0,-2 0 0,-6 2 0,7 2 0,-28-3 0,-47-5 0,-52 9 0,-27 10 0,10-3 0,-6 1 0,-3 2 0,-13 3 0,-2 2 0,2 1 0,11 0 0,2 1 0,8 0 0,-2 1 0,12-2 0,3 3 0,61-14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8:53.9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292 223 24575,'5'78'0,"0"0"0,0 0 0,-1 2 0,0 1 0,-1-1 0,0 3 0,-1 1 0,0-2 0,-1-6 0,-1-1 0,1-3 0,-2 24 0,1-11 0,-2 10 0,0-39 0</inkml:trace>
  <inkml:trace contextRef="#ctx0" brushRef="#br0" timeOffset="450">1 0 24575,'78'6'0,"-1"-1"0,1 1 0,-1 0 0,22 6 0,-2 5 0,-7 7 0,-15 8 0,-5 7 0,-7 3 0,15 16 0,-18 5 0,-28-10 0,-21-1 0,-35-9 0,-18-8 0,-27-8 0,-11-9 0,-12-3 0,-3-3 0,8-1 0,8-2 0,-14-1 0,51 5 0</inkml:trace>
  <inkml:trace contextRef="#ctx0" brushRef="#br0" timeOffset="862">1152 1525 24575,'8'97'0,"0"-1"0,-1-9 0,-3-13 0,-5-23 0,-1-21 0</inkml:trace>
  <inkml:trace contextRef="#ctx0" brushRef="#br0" timeOffset="1724">2106 456 24575,'-16'-68'0,"-1"1"0,-11 13 0,-10 16 0,-18 28 0,-7 19 0,-15 20 0,-1 17 0,20-5 0,0 7 0,4 5 0,2 7 0,3 5 0,6 3 0,7-1 0,6 2 0,10 1 0,11 30 0,24-4 0,29-12 0,22-14 0,-5-30 0,9-9 0,5-8 0,11-7 0,7-11 0,0-7 0,-18-6 0,1-4 0,0-6 0,-2-3 0,1-5 0,-2-5 0,-1-4 0,-2-3 0,16-16 0,-4-6 0,-7-4 0,-10 0 0,-7-4 0,-9-1 0,3-23 0,-20 2 0,-23 15 0,-22 12 0,-20 24 0,-12 18 0,-13 22 0,-2 21 0,-4 23 0,9 16 0,10 19 0,15 11 0,19-23 0,8 3 0,8 0 0,7-1 0,7 0 0,4-2 0,4-3 0,4-2 0,3-5 0,16 15 0,-1-9 0,8 8 0,-20-35 0</inkml:trace>
  <inkml:trace contextRef="#ctx0" brushRef="#br0" timeOffset="2477">3777 1318 24575,'-71'3'0,"1"0"0,-1 0 0,-26 2 0,7 3 0,30 1 0,7 3 0,-18 17 0,48 8 0,37 10 0,16 7 0,-6 11 0,-24 1 0,-35-2 0,-24-17 0,-4-18 0,21-17 0,51-21 0,67-2 0,-15 6 0,6 4 0,11 7 0,0 6 0,-8 4 0,-7 7 0,-15 5 0,-14 5 0,-28 28 0,-74 0 0,9-37 0,-8-6 0,-13-2 0,-1-4 0,4-6 0,2-3 0,14-3 0,6 0 0,-12-1 0,38-1 0,22 2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05.5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261 72 24575,'87'2'0,"-1"-1"0,-29 0 0,-7-1 0,8 2 0</inkml:trace>
  <inkml:trace contextRef="#ctx0" brushRef="#br0" timeOffset="450">787 52 24575,'-98'-10'0,"0"1"0,-1-1 0,11 2 0,1 1 0,9 2 0,5 2 0,11 3 0,-4 4 0,99 2 0,21-3 0,12-1 0,19 1 0,5 0 0,9 2 0,-2 0 0,-17 1 0,-9 0 0,13 5 0,-97-1 0,-33-8 0,-17-4 0,-25 3 0,-6 1 0,24-1 0,-1 0 0,2 0 0,-21 2 0,8 1 0,-16 2 0,85 0 0,89-7 0,-29 3 0,24-3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17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697 330 24575,'-6'89'0,"0"1"0,-1 0 0,1-5 0,1-2 0,1-4 0,4 10 0,2-7 0,-1-17 0,1-7 0,2 9 0,0-41 0</inkml:trace>
  <inkml:trace contextRef="#ctx0" brushRef="#br0" timeOffset="340">1544 99 24575,'-77'21'0,"-1"-1"0,0 0 0,0 0 0,0-2 0,0-1 0,0-2 0,1-3 0,-14-2 0,0-5 0,3-1 0,3-1 0,1-2 0,3-1 0,-21-2 0,8-2 0,27-1 0,9-2 0,-2-1 0,40 0 0</inkml:trace>
  <inkml:trace contextRef="#ctx0" brushRef="#br0" timeOffset="828">1544 931 24575,'30'71'0,"0"0"0,-16-12 0,-19-12 0,-85-26 0,33-28 0,0-12 0,4-6 0,10-8 0,5-47 0,79-2 0,9 40 0,6 6 0,18-8 0,-1 13 0</inkml:trace>
  <inkml:trace contextRef="#ctx0" brushRef="#br0" timeOffset="1057">1886 266 24575,'28'94'0,"-1"1"0,0-1 0,-1-4 0,0-1 0,-1-6 0,4 14 0,-3-11 0,-7-31 0,-4-7 0,-3 19 0</inkml:trace>
  <inkml:trace contextRef="#ctx0" brushRef="#br0" timeOffset="1617">1834 933 24575,'75'-28'0,"0"0"0,-1 0 0,-7 3 0,-3 1 0,-5 4 0,-5 7 0,-7 6 0,11 13 0,-39 39 0,-24 36 0,-2-27 0,1 4 0,2 1 0,3 0 0,5 38 0,9-41 0,5-56 0,-4-61 0,-4 12 0,-1-6 0,2-7 0,3 0 0,2 4 0,5 6 0,33-12 0,18 58 0,3 65 0,-39-14 0,-4 6 0,-5 6 0,-5 1 0,-6-8 0,-4-1 0,-1 19 0,-7-33 0,-5-23 0</inkml:trace>
  <inkml:trace contextRef="#ctx0" brushRef="#br0" timeOffset="1804">2759 1002 24575,'-83'33'0,"-1"-1"0,13-4 0,11-3 0,20-7 0,24-8 0</inkml:trace>
  <inkml:trace contextRef="#ctx0" brushRef="#br0" timeOffset="2141">3316 327 24575,'0'78'0,"-1"0"0,1 0 0,0-1 0,0 1 0,2-2 0,1-2 0,1 0 0,0-3 0,2 25 0,0-8 0,-1-21 0,0-8 0,1 6 0,-4-40 0</inkml:trace>
  <inkml:trace contextRef="#ctx0" brushRef="#br0" timeOffset="2443">3769 168 24575,'-5'76'0,"-1"0"0,1 0 0,-1 25 0,5-11 0,15 1 0,7-55 0,-6-25 0,-4-24 0</inkml:trace>
  <inkml:trace contextRef="#ctx0" brushRef="#br0" timeOffset="2666">4043 0 24575,'0'79'0,"1"0"0,-1-1 0,-1-5 0,0-1 0,-1-4 0,-3 9 0,-2-6 0,0-14 0,0-7 0,-2 7 0,4-31 0</inkml:trace>
  <inkml:trace contextRef="#ctx0" brushRef="#br0" timeOffset="2931">4083 493 24575,'-71'2'0,"1"-1"0,-1 1 0,-26-1 0,4-3 0,17-3 0,7-2 0,-11-1 0,45 0 0</inkml:trace>
  <inkml:trace contextRef="#ctx0" brushRef="#br0" timeOffset="3118">4272 595 24575,'-84'-1'0,"0"0"0,0-1 0,6 2 0,2 0 0,7-2 0,8-4 0,7 1 0,-20-1 0</inkml:trace>
  <inkml:trace contextRef="#ctx0" brushRef="#br0" timeOffset="3569">4430 706 24575,'9'77'0,"1"-1"0,0 0 0,-1 1 0,1 0 0,2-2 0,0-8 0,2-1 0,-1-2 0,4 23 0,-2-6 0,-5-20 0,2-10 0,12-12 0,13-85 0,-8-7 0,4-8 0,11-16 0,5-3 0,7-1 0,5 4 0,2 12 0,4 10 0,-3 19 0,-2 9 0,10-2 0,-23 30 0</inkml:trace>
  <inkml:trace contextRef="#ctx0" brushRef="#br0" timeOffset="4058">5413 1242 24575,'76'-26'0,"0"0"0,0 0 0,22-12 0,-19-6 0,-34-27 0,-72 11 0,-63 40 0,28 26 0,0 13 0,-2 14 0,8 11 0,12 6 0,13 5 0,18 2 0,15 0 0,21-2 0,14-7 0,16-7 0,9-9 0,7-7 0,4-11 0,0-9 0,-1-11 0,-8-12 0,-6-4 0,9-4 0,-26-9 0</inkml:trace>
  <inkml:trace contextRef="#ctx0" brushRef="#br0" timeOffset="4319">6123 468 24575,'80'-14'0,"0"1"0,-1-1 0,27 1 0,-14 3 0,-19 7 0,-32 9 0</inkml:trace>
  <inkml:trace contextRef="#ctx0" brushRef="#br0" timeOffset="4658">7309 864 24575,'-23'56'0,"0"0"0</inkml:trace>
  <inkml:trace contextRef="#ctx0" brushRef="#br0" timeOffset="4808">7326 1271 24575,'-20'50'0,"-1"1"0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32.2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1 208 24575,'55'17'0,"-1"0"0,34 9 0</inkml:trace>
  <inkml:trace contextRef="#ctx0" brushRef="#br0" timeOffset="188">39 584 24575,'74'6'0,"-1"-1"0,-14 0 0,0-1 0</inkml:trace>
  <inkml:trace contextRef="#ctx0" brushRef="#br0" timeOffset="564">880 169 24575,'-24'84'0,"0"-1"0,0-7 0,-1-3 0,0-13 0,1-6 0,-8 18 0,32-43 0,56-38 0,-8-5 0,5-4 0,17-3 0,4-3 0,5-1 0,-4 1 0,13-3 0,-22 6 0</inkml:trace>
  <inkml:trace contextRef="#ctx0" brushRef="#br0" timeOffset="864">1323 1 24575,'-11'91'0,"-1"1"0,0-1 0,2-2 0,1 1 0,1-4 0,4-9 0,2-2 0,-1-1 0,-2 28 0,-1-5 0,0-15 0,-1-7 0,-7 18 0,6-45 0,4-37 0</inkml:trace>
  <inkml:trace contextRef="#ctx0" brushRef="#br0" timeOffset="1241">1734 41 24575,'50'66'0,"0"0"0,0 0 0,-9-1 0,-5 2 0,-14-1 0,-20 29 0,-23-5 0,-10-21 0,-15-16 0,-10-26 0,-7-20 0,-4-25 0,3-20 0,4-15 0,11-13 0,14-9 0,17-6 0,21 2 0,19 5 0,21 15 0,7 9 0,18-14 0,2 44 0</inkml:trace>
  <inkml:trace contextRef="#ctx0" brushRef="#br0" timeOffset="1541">2178 821 24575,'34'77'0,"1"0"0,1-18 0,3-23 0,25-72 0,-28-6 0,-3-7 0,1-8 0,-3-1 0,-3 2 0,-4 4 0,5-10 0,-12 27 0</inkml:trace>
  <inkml:trace contextRef="#ctx0" brushRef="#br0" timeOffset="1956">2719 754 24575,'77'-17'0,"0"0"0,-13 0 0,-15-5 0,-26-12 0,-60 13 0,-34 27 0,-12 35 0,22 25 0,40 10 0,44-5 0,38-19 0,32-23 0,-38-26 0,-2-4 0,12 1 0,-14-10 0</inkml:trace>
  <inkml:trace contextRef="#ctx0" brushRef="#br0" timeOffset="2143">3413 167 24575,'0'0'0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29.9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424 61 24575,'-69'10'0,"-1"0"0,1 0 0,-19 4 0,14 3 0,24 13 0,47 20 0,24 20 0,10 22 0,-19-43 0,-4 1 0,-9 47 0,-18-18 0,-2-22 0,7-30 0,48-21 0,43-12 0,-15 5 0,5 5 0,6 4 0,0 8 0,-6 10 0,-6 9 0,-14 7 0,-12 7 0,-19 7 0,-15 2 0,-18 1 0,-15-2 0,-13-5 0,-10-7 0,-5-6 0,-2-9 0,3-12 0,3-6 0,-9 1 0,27-17 0</inkml:trace>
  <inkml:trace contextRef="#ctx0" brushRef="#br0" timeOffset="336">1079 73 24575,'-42'74'0,"0"0"0,0 0 0,6 0 0,2 1 0,5 2 0,6 1 0,4 2 0,8-2 0,7-4 0,6 0 0,8-4 0,23 23 0,6-9 0,-16-32 0,3-7 0,31 13 0</inkml:trace>
  <inkml:trace contextRef="#ctx0" brushRef="#br0" timeOffset="713">1291 481 24575,'63'-33'0,"0"0"0,0 0 0,25-9 0,-4 12 0,-23 24 0,-5 12 0,28 38 0,-59 1 0,-10 10 0,-11 17 0,-8 6 0,-4 17 0,-4 3 0,3-30 0,0 0 0,1 0 0,-1 28 0,0-4 0,-1-15 0,1-8 0,3 9 0,-5-39 0</inkml:trace>
  <inkml:trace contextRef="#ctx0" brushRef="#br0" timeOffset="935">1606 960 24575,'66'-17'0,"1"1"0,-1-1 0,22-6 0,-12 4 0,-18 5 0,-29 6 0,-18 4 0</inkml:trace>
  <inkml:trace contextRef="#ctx0" brushRef="#br0" timeOffset="1389">2052 1100 24575,'79'-21'0,"1"1"0,-5-2 0,-8-6 0,7-38 0,-38 5 0,-64 22 0,-45 42 0,23 17 0,0 10 0,1 8 0,7 7 0,8 2 0,9 3 0,14 41 0,46-19 0,41-31 0,24-40 0,-48-16 0,-4-6 0,12-9 0,-23-4 0</inkml:trace>
  <inkml:trace contextRef="#ctx0" brushRef="#br0" timeOffset="1575">2577 626 24575,'64'-1'0,"1"0"0</inkml:trace>
  <inkml:trace contextRef="#ctx0" brushRef="#br0" timeOffset="2026">2597 1 24575,'42'82'0,"0"0"0,0 0 0,1 0 0,-5-1 0,-1 1 0,-3-1 0,-4-2 0,-2 12 0,-5-1 0,-5-1 0,-3-1 0,-5-1 0,-3-2 0,-3-8 0,-3-1 0,-4-3 0,-5 19 0,-6-9 0,0-21 0,-4-10 0,-19-7 0,19-27 0,3-29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1:37.3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669 373 24575,'-65'51'0,"0"0"0,0 0 0,0 1 0,5-2 0,0 0 0,4 1 0,8 0 0,3 7 0,9 1 0,4 1 0,-6 23 0,13 2 0,16-7 0,18-2 0,19-9 0,16-8 0,18-7 0,12-11 0,12-7 0,6-11 0,6-8 0,0-7 0,3-6 0,-8-3 0,-37-1 0,-6 0 0,32-4 0</inkml:trace>
  <inkml:trace contextRef="#ctx0" brushRef="#br0" timeOffset="1502">1559 466 24575,'66'14'0,"0"0"0,0 0 0,30 19 0,-8 12 0,-22 17 0,-11 10 0,-9 6 0,-13 6 0,-18 0 0,-18-2 0,-19-10 0,-17-10 0,-23-13 0,-13-16 0,-16-19 0,-6-18 0,25-8 0,-1-8 0,3-7 0,3-7 0,3-6 0,6-5 0,-15-23 0,17-7 0,28 0 0,22 1 0,28 6 0,19 7 0,26 10 0,7 11 0,-25 11 0,-2 7 0,44 1 0</inkml:trace>
  <inkml:trace contextRef="#ctx0" brushRef="#br0" timeOffset="2106">2597 778 24575,'90'-17'0,"0"-1"0,-11 7 0,-20 19 0,-47 60 0,-39 26 0,-1-40 0,-5-1 0,-5-1 0,-1-1 0,5-5 0,4-2 0,-1 25 0,59-25 0,54-28 0,-19-15 0,5-4 0,8-4 0,1-2 0,-3 0 0,-3 0 0,-11 2 0,-6 0 0,18-2 0,-38 5 0,-23 3 0</inkml:trace>
  <inkml:trace contextRef="#ctx0" brushRef="#br0" timeOffset="2554">3058 985 24575,'-74'10'0,"0"-1"0,0 1 0,-22 4 0,14-4 0,19-4 0,45-5 0,11-1 0,18-1 0</inkml:trace>
  <inkml:trace contextRef="#ctx0" brushRef="#br0" timeOffset="3006">3991 869 24575,'43'51'0,"1"0"0,0 0 0,8 16 0,-27-9 0,-79-9 0,5-43 0,-5-13 0,-6-12 0,1-9 0,6-5 0,10-7 0,3-45 0,73 14 0,7 43 0,11 8 0,17 6 0,0 8 0,13 1 0,-10 11 0</inkml:trace>
  <inkml:trace contextRef="#ctx0" brushRef="#br0" timeOffset="3380">4479 1074 24575,'50'-44'0,"1"0"0,-1 0 0,22-12 0,-1 15 0,22 26 0,-7 44 0,-21 38 0,-29 13 0,-26-2 0,-9-35 0,-8-16 0</inkml:trace>
  <inkml:trace contextRef="#ctx0" brushRef="#br0" timeOffset="3829">5376 915 24575,'66'-43'0,"0"0"0,-12 4 0,-15-2 0,-35-16 0,-39 30 0,-21 37 0,1 45 0,25 27 0,36 13 0,39-8 0,21-15 0,14-29 0,-6-21 0,-10-21 0,-5-7 0,-30-2 0,-5 5 0</inkml:trace>
  <inkml:trace contextRef="#ctx0" brushRef="#br0" timeOffset="4280">5939 1 24575,'73'44'0,"0"0"0,-1 0 0,2 7 0,-1 2 0,-1 4 0,2 7 0,-1 4 0,-4 3 0,-7 1 0,-4 2 0,-7 2 0,-9-5 0,-7 1 0,-8 0 0,-3 27 0,-18-4 0,-21-14 0,-16-7 0,-12-13 0,-12-10 0,-10-10 0,0-10 0,-15 1 0,16-15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28.5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81 1 24575,'7'77'0,"0"0"0,1 0 0,-2-5 0,0 0 0,-2-3 0,-3 26 0,0-9 0,0 12 0,-10-39 0</inkml:trace>
  <inkml:trace contextRef="#ctx0" brushRef="#br0" timeOffset="186">1 207 24575,'93'-8'0,"1"1"0,-38 1 0,-5 2 0,26 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24.0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 0 24575,'-2'100'0,"0"-1"0,0 1 0,0-7 0,1-1 0,1-5 0,4 12 0,0-8 0,0-8 0,0-8 0,0 9 0,-1-31 0</inkml:trace>
  <inkml:trace contextRef="#ctx0" brushRef="#br0" timeOffset="414">840 88 24575,'-45'85'0,"-1"-1"0,0 1 0,7-1 0,4 0 0,6 1 0,7-3 0,7 1 0,7-1 0,6-4 0,7-1 0,7-3 0,4-7 0,6-3 0,5-4 0,21 20 0,8-10 0,6-17 0,0-10 0,13 6 0,-15-29 0</inkml:trace>
  <inkml:trace contextRef="#ctx0" brushRef="#br0" timeOffset="2479">1882 143 24575,'-76'6'0,"0"0"0,7-1 0,7 2 0,-5 11 0,28 0 0,34 13 0,26 17 0,6 27 0,-8 15 0,-23 6 0,-24-8 0,-8-12 0,2-25 0,20-18 0,48-22 0,40-7 0,-19 4 0,3 3 0,2 4 0,-3 7 0,-7 9 0,-8 7 0,2 49 0,-57 8 0,-16-51 0,-11-6 0,-10-2 0,-5-7 0,-3-6 0,0-5 0,7-5 0,4-3 0,-8 0 0,25-7 0</inkml:trace>
  <inkml:trace contextRef="#ctx0" brushRef="#br0" timeOffset="2669">2272 1013 24575,'58'-33'0,"1"-1"0</inkml:trace>
  <inkml:trace contextRef="#ctx0" brushRef="#br0" timeOffset="3118">2330 1000 24575,'17'85'0,"0"0"0,-5-15 0,0-16 0,2-31 0,12-57 0,19-28 0,-9 21 0,5-1 0,3 0 0,3 4 0,3 9 0,-3 4 0,11-7 0,-17 22 0</inkml:trace>
  <inkml:trace contextRef="#ctx0" brushRef="#br0" timeOffset="3568">2766 1162 24575,'63'-24'0,"-1"1"0,1-1 0,20-13 0,-13-4 0,-15-26 0,-57 11 0,-51 42 0,-31 43 0,42 3 0,7 8 0,7 5 0,12 3 0,25 47 0,52-18 0,-17-50 0,6-8 0,6-12 0,-1-6 0,8-1 0,-14-14 0</inkml:trace>
  <inkml:trace contextRef="#ctx0" brushRef="#br0" timeOffset="3755">3377 728 24575,'69'-11'0,"0"1"0</inkml:trace>
  <inkml:trace contextRef="#ctx0" brushRef="#br0" timeOffset="4169">3510 103 24575,'41'75'0,"0"-1"0,0 1 0,-2 3 0,-2 2 0,-2 0 0,-3 4 0,-3 2 0,-5-1 0,-5-3 0,-4 0 0,-6-3 0,-6-7 0,-4-2 0,-7-4 0,-10 15 0,-10-8 0,-4-20 0,-2-9 0,-9 1 0,11-28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9:36.2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4120 2663 24575,'0'79'0,"0"1"0,0-1 0,-1-2 0,0-1 0,0-2 0,0-4 0,1-2 0,0-3 0,-2 16 0,2-7 0,12 21 0,-8-49 0,9-31 0</inkml:trace>
  <inkml:trace contextRef="#ctx0" brushRef="#br0" timeOffset="450">3710 2638 24575,'96'-12'0,"-1"-1"0,1 1 0,-4 5 0,0 3 0,-6 8 0,13 17 0,-11 11 0,-14 7 0,-18 10 0,-33 2 0,-22 2 0,-36-2 0,-22-7 0,-26-2 0,-11-10 0,25-16 0,-1-3 0,4-4 0,-2 0 0,7-3 0,-17-3 0</inkml:trace>
  <inkml:trace contextRef="#ctx0" brushRef="#br0" timeOffset="1688">4231 2119 24575,'-4'-81'0,"1"0"0,2 3 0,1 2 0,4 14 0,2 3 0,-1 7 0,0 4 0,3-8 0,-4 26 0</inkml:trace>
  <inkml:trace contextRef="#ctx0" brushRef="#br0" timeOffset="2553">4139 703 24575,'-22'66'0,"0"0"0,4-9 0,3-11 0,4-20 0,6-36 0,1-35 0,-9-22 0,-11-11 0,-21 24 0,-20 39 0,-15 60 0,36 0 0,4 8 0,3 13 0,7 4 0,7 3 0,9 1 0,14-6 0,13-5 0,17-9 0,15-12 0,19-14 0,13-16 0,-13-11 0,4-9 0,2-5 0,8-10 0,1-7 0,-1-5 0,3-6 0,-1-4 0,-5-5 0,-7-2 0,-5-3 0,-6-2 0,-10 3 0,-6-1 0,-10 0 0,-9-13 0,-20 4 0,-60-13 0,7 63 0,-8 16 0,-9 19 0,3 15 0,9 12 0,13 9 0,15 4 0,18 3 0,23 0 0,18-4 0,20-6 0,13-9 0,13-5 0,5-9 0,1-7 0,-6-7 0,19-1 0,-34-11 0</inkml:trace>
  <inkml:trace contextRef="#ctx0" brushRef="#br0" timeOffset="3154">4880 2713 24575,'61'-31'0,"0"1"0,0 0 0,25-12 0,-5 4 0,-22 14 0,-6 3 0,27-6 0,-39 13 0,-25 13 0</inkml:trace>
  <inkml:trace contextRef="#ctx0" brushRef="#br0" timeOffset="3979">6107 2058 24575,'-81'-3'0,"1"1"0,2 9 0,11 18 0,26 33 0,13 12 0,0-5 0,10 1 0,10-10 0,14-6 0,56 11 0,-2-54 0,12-15 0,-9-5 0,5-7 0,1-4 0,12-8 0,3-6 0,-1-3 0,2-4 0,0-3 0,-4-2 0,-8 2 0,-3-3 0,-6 0 0,9-15 0,-18 0 0,-32-30 0,-97 60 0,10 38 0,-6 15 0,-8 12 0,6 12 0,10 5 0,16 7 0,25 2 0,21 0 0,31-1 0,19-5 0,23 0 0,11-8 0,-21-15 0,3-3 0,-1-1 0,21 5 0,-6-3 0,14 1 0,-45-12 0</inkml:trace>
  <inkml:trace contextRef="#ctx0" brushRef="#br0" timeOffset="6196">3574 3841 24575,'-53'62'0,"1"0"0,-1 0 0,6-4 0,1-2 0,8-9 0,-5 7 0,17-17 0</inkml:trace>
  <inkml:trace contextRef="#ctx0" brushRef="#br0" timeOffset="7209">2646 4649 24575,'-38'-55'0,"-1"0"0,-3 19 0,-3 20 0,-3 42 0,0 22 0,-9 14 0,4 8 0,0 8 0,6 4 0,3 2 0,10 0 0,13-8 0,15-3 0,16-16 0,15-9 0,23-17 0,12-15 0,22-14 0,6-16 0,-16-4 0,1-9 0,1-3 0,4-5 0,1-6 0,-2-2 0,-1-6 0,-2-3 0,-4-2 0,-8 2 0,-3-2 0,-6 0 0,7-16 0,-14-1 0,-20 12 0,-17 5 0,-44-2 0,-42 52 0,28 26 0,4 13 0,2 15 0,9 8 0,11 6 0,12 2 0,13-1 0,13-4 0,12-6 0,11-9 0,11-12 0,7-11 0,6-11 0,3-10 0,1-11 0,-2-7 0,-6-3 0,-5-1 0,10-12 0,-27 13 0</inkml:trace>
  <inkml:trace contextRef="#ctx0" brushRef="#br0" timeOffset="4544">4657 3404 24575,'61'29'0,"0"1"0,-1-1 0,29 14 0,-4-2 0,-16-5 0,-5-3 0,-9-3 0,-5-3 0,5 4 0,-29-14 0</inkml:trace>
  <inkml:trace contextRef="#ctx0" brushRef="#br0" timeOffset="5368">5826 3963 24575,'-9'-60'0,"0"-1"0,-26-20 0,-25 112 0,24 2 0,1 8 0,0 12 0,5 6 0,3 5 0,8 3 0,7-4 0,11-1 0,9-9 0,12-8 0,61 1 0,-20-46 0,6-15 0,15-15 0,1-11 0,-23 4 0,0-5 0,-2-2 0,-2-3 0,-2-4 0,-5-1 0,15-25 0,-14-2 0,-20 8 0,-16 2 0,-20 15 0,-15 10 0,-63 8 0,31 45 0,1 15 0,3 18 0,10 11 0,12 9 0,15 6 0,16 1 0,16-3 0,19-4 0,15-8 0,13-8 0,9-11 0,9-10 0,4-11 0,-3-10 0,-3-10 0,-12-9 0,-8-5 0,10-5 0,-38-3 0</inkml:trace>
  <inkml:trace contextRef="#ctx0" brushRef="#br0" timeOffset="8749">3138 2939 24575,'-94'8'0,"0"1"0,2 1 0,10 0 0,11 3 0,16-1 0</inkml:trace>
  <inkml:trace contextRef="#ctx0" brushRef="#br0" timeOffset="9725">1211 2802 24575,'-85'27'0,"1"0"0,1 11 0,11 14 0,35 1 0,9 9 0,2 2 0,-10 28 0,7 1 0,11-10 0,12-5 0,16-12 0,14-11 0,18-19 0,11-13 0,20-18 0,6-15 0,13-15 0,1-13 0,-24 1 0,0-5 0,-3-5 0,-1-4 0,-1-3 0,-5-4 0,-3-5 0,-3-2 0,-6-2 0,-6 2 0,-5-1 0,-6 0 0,0-24 0,-15 4 0,-14 14 0,-14 9 0,-50-9 0,-28 72 0,41 28 0,6 15 0,4 18 0,10 8 0,9 10 0,13 4 0,15 3 0,13-2 0,14-6 0,13-8 0,11-10 0,9-10 0,6-11 0,4-11 0,-4-11 0,-1-8 0,-11-7 0,-6-5 0,20-12 0,-39 2 0,-25 3 0</inkml:trace>
  <inkml:trace contextRef="#ctx0" brushRef="#br0" timeOffset="10850">3669 0 24575,'53'56'0,"0"-1"0,1 1 0,2 10 0,-7-13 0,-9-26 0</inkml:trace>
  <inkml:trace contextRef="#ctx0" brushRef="#br0" timeOffset="11112">3971 67 24575,'-71'62'0,"-1"0"0,10-8 0,12-5 0,24-12 0,16-18 0,7-6 0</inkml:trace>
  <inkml:trace contextRef="#ctx0" brushRef="#br0" timeOffset="11377">4063 10 24575,'58'35'0,"0"-1"0,0 0 0,24 13 0,-5-7 0,-24-16 0,-6-4 0,9 2 0,-14-11 0</inkml:trace>
  <inkml:trace contextRef="#ctx0" brushRef="#br0" timeOffset="11564">4379 33 24575,'-58'52'0,"-1"0"0,5-15 0,16-5 0,34-8 0</inkml:trace>
  <inkml:trace contextRef="#ctx0" brushRef="#br0" timeOffset="11902">5325 274 24575,'81'56'0,"1"1"0,-24-13 0,-9-9 0,-5-15 0</inkml:trace>
  <inkml:trace contextRef="#ctx0" brushRef="#br0" timeOffset="12126">5587 326 24575,'-46'84'0,"-1"0"0,7-21 0,10-11 0,23-16 0</inkml:trace>
  <inkml:trace contextRef="#ctx0" brushRef="#br0" timeOffset="12426">5397 804 24575,'58'36'0,"1"0"0,-1-1 0,24 13 0,-13-12 0,-23-24 0,-15-8 0</inkml:trace>
  <inkml:trace contextRef="#ctx0" brushRef="#br0" timeOffset="12617">5496 899 24575,'-66'69'0,"-1"1"0</inkml:trace>
  <inkml:trace contextRef="#ctx0" brushRef="#br0" timeOffset="13140">3072 693 24575,'79'44'0,"-1"-1"0,-23-12 0,-9-6 0,-2 0 0</inkml:trace>
  <inkml:trace contextRef="#ctx0" brushRef="#br0" timeOffset="13366">3120 787 24575,'-22'53'0,"1"-1"0,-13 32 0</inkml:trace>
  <inkml:trace contextRef="#ctx0" brushRef="#br0" timeOffset="13667">2980 1140 24575,'79'52'0,"1"0"0,-5-4 0,-9-13 0,-16-25 0,-13-5 0</inkml:trace>
  <inkml:trace contextRef="#ctx0" brushRef="#br0" timeOffset="13855">3146 1143 24575,'-49'48'0,"0"1"0,1 0 0,-11 5 0,13-9 0,24-13 0</inkml:trace>
  <inkml:trace contextRef="#ctx0" brushRef="#br0" timeOffset="14496">1437 2125 24575,'88'32'0,"1"0"0,-21-3 0,-12-8 0,-24-19 0</inkml:trace>
  <inkml:trace contextRef="#ctx0" brushRef="#br0" timeOffset="14718">1665 1997 24575,'-54'54'0,"-1"0"0,1-1 0,-20 20 0,10-6 0,7 6 0,28-35 0,8-11 0</inkml:trace>
  <inkml:trace contextRef="#ctx0" brushRef="#br0" timeOffset="15057">760 2387 24575,'64'27'0,"-1"0"0,1 0 0,24 9 0,-12-7 0,-21-14 0,-19-8 0</inkml:trace>
  <inkml:trace contextRef="#ctx0" brushRef="#br0" timeOffset="15245">958 2474 24575,'-54'70'0,"0"-1"0</inkml:trace>
  <inkml:trace contextRef="#ctx0" brushRef="#br0" timeOffset="15658">56 3489 24575,'62'29'0,"1"0"0,-13-6 0,0 1 0</inkml:trace>
  <inkml:trace contextRef="#ctx0" brushRef="#br0" timeOffset="15883">148 3539 24575,'-49'53'0,"0"1"0,-1 0 0</inkml:trace>
  <inkml:trace contextRef="#ctx0" brushRef="#br0" timeOffset="16182">50 3973 24575,'89'24'0,"1"0"0,-8-2 0,-9-5 0,-8-3 0,-23-7 0</inkml:trace>
  <inkml:trace contextRef="#ctx0" brushRef="#br0" timeOffset="16405">224 3961 24575,'-47'69'0,"0"0"0,6-12 0,10-13 0,23-27 0</inkml:trace>
  <inkml:trace contextRef="#ctx0" brushRef="#br0" timeOffset="16782">1122 3889 24575,'78'31'0,"0"1"0,-5-5 0,-9-6 0,-14-10 0,-16-8 0</inkml:trace>
  <inkml:trace contextRef="#ctx0" brushRef="#br0" timeOffset="17007">1306 3871 24575,'-51'69'0,"0"-1"0,6-11 0,12-12 0,24-29 0</inkml:trace>
  <inkml:trace contextRef="#ctx0" brushRef="#br0" timeOffset="17269">1615 3822 24575,'68'10'0,"0"0"0,0 1 0,8 5 0,-13-5 0,-20-16 0</inkml:trace>
  <inkml:trace contextRef="#ctx0" brushRef="#br0" timeOffset="17459">1868 3663 24575,'-59'68'0,"0"1"0,9-8 0,11-7 0,19-13 0,14-17 0</inkml:trace>
  <inkml:trace contextRef="#ctx0" brushRef="#br0" timeOffset="18097">5805 1607 24575,'82'36'0,"1"0"0,-5-2 0,-7-6 0,-3-2 0,-21-10 0</inkml:trace>
  <inkml:trace contextRef="#ctx0" brushRef="#br0" timeOffset="18323">6159 1548 24575,'-53'76'0,"1"0"0,1-10 0,13-14 0,29-29 0,0-16 0</inkml:trace>
  <inkml:trace contextRef="#ctx0" brushRef="#br0" timeOffset="18549">6211 1454 24575,'70'25'0,"0"1"0,0-1 0,31 6 0,-11-6 0,-15-9 0,-18-12 0</inkml:trace>
  <inkml:trace contextRef="#ctx0" brushRef="#br0" timeOffset="18733">6564 1424 24575,'-40'81'0,"-1"-1"0</inkml:trace>
  <inkml:trace contextRef="#ctx0" brushRef="#br0" timeOffset="19110">7267 1849 24575,'71'29'0,"0"0"0,-14-6 0,0 0 0</inkml:trace>
  <inkml:trace contextRef="#ctx0" brushRef="#br0" timeOffset="19336">7523 1775 24575,'-37'80'0,"-1"0"0,7-18 0,6-12 0,17-21 0</inkml:trace>
  <inkml:trace contextRef="#ctx0" brushRef="#br0" timeOffset="19597">7293 2193 24575,'80'30'0,"0"1"0,-5-7 0,-8-4 0,-10-9 0,-17-9 0</inkml:trace>
  <inkml:trace contextRef="#ctx0" brushRef="#br0" timeOffset="19823">7529 2145 24575,'7'87'0,"1"1"0,-2-11 0,-3-11 0,-9-16 0,5-27 0,-13-6 0</inkml:trace>
  <inkml:trace contextRef="#ctx0" brushRef="#br0" timeOffset="20199">6537 2667 24575,'53'20'0,"1"1"0,32 11 0</inkml:trace>
  <inkml:trace contextRef="#ctx0" brushRef="#br0" timeOffset="20423">6573 2662 24575,'-55'70'0,"0"-1"0,13-11 0,7-13 0,14-28 0</inkml:trace>
  <inkml:trace contextRef="#ctx0" brushRef="#br0" timeOffset="20650">5780 2803 24575,'69'32'0,"0"0"0,0-1 0,6 10 0,-11-11 0,-17-21 0</inkml:trace>
  <inkml:trace contextRef="#ctx0" brushRef="#br0" timeOffset="20856">6090 2751 24575,'-49'87'0,"0"0"0,9-26 0,9-9 0,18-5 0</inkml:trace>
  <inkml:trace contextRef="#ctx0" brushRef="#br0" timeOffset="21439">6937 3418 24575,'79'31'0,"1"1"0,-17-7 0,0 1 0</inkml:trace>
  <inkml:trace contextRef="#ctx0" brushRef="#br0" timeOffset="21666">7121 3440 24575,'-29'70'0,"1"0"0,3-2 0,6-9 0,9-18 0,8-8 0</inkml:trace>
  <inkml:trace contextRef="#ctx0" brushRef="#br0" timeOffset="21925">6985 3834 24575,'77'29'0,"0"0"0,-6-2 0,-8-6 0,-9-9 0,-17-6 0</inkml:trace>
  <inkml:trace contextRef="#ctx0" brushRef="#br0" timeOffset="22226">7123 3868 24575,'-48'78'0,"0"1"0,12-19 0,6-11 0,9-21 0</inkml:trace>
  <inkml:trace contextRef="#ctx0" brushRef="#br0" timeOffset="22751">6224 4573 24575,'69'26'0,"0"-1"0,-14-4 0,0-1 0</inkml:trace>
  <inkml:trace contextRef="#ctx0" brushRef="#br0" timeOffset="22977">6362 4500 24575,'-54'74'0,"-1"0"0,13-15 0,7-12 0,18-23 0</inkml:trace>
  <inkml:trace contextRef="#ctx0" brushRef="#br0" timeOffset="23277">5438 4791 24575,'81'38'0,"1"0"0,-6-5 0,-6-5 0,-3-8 0,-19-8 0</inkml:trace>
  <inkml:trace contextRef="#ctx0" brushRef="#br0" timeOffset="23505">5671 4742 24575,'-37'67'0,"0"0"0,4-7 0,3-9 0,8-17 0,8-13 0</inkml:trace>
  <inkml:trace contextRef="#ctx0" brushRef="#br0" timeOffset="24065">6283 3316 24575,'80'36'0,"0"-1"0,-15-2 0,-14-10 0,-29-21 0</inkml:trace>
  <inkml:trace contextRef="#ctx0" brushRef="#br0" timeOffset="24291">6486 3303 24575,'-43'63'0,"0"0"0,8-13 0,7-10 0,16-20 0</inkml:trace>
  <inkml:trace contextRef="#ctx0" brushRef="#br0" timeOffset="24592">6610 3196 24575,'72'29'0,"-1"1"0,-15-4 0,-11-7 0,-20-15 0</inkml:trace>
  <inkml:trace contextRef="#ctx0" brushRef="#br0" timeOffset="24817">6787 3161 24575,'-49'76'0,"0"0"0,13-18 0,6-10 0,7-18 0</inkml:trace>
  <inkml:trace contextRef="#ctx0" brushRef="#br0" timeOffset="26242">3701 4480 24575,'83'37'0,"0"0"0</inkml:trace>
  <inkml:trace contextRef="#ctx0" brushRef="#br0" timeOffset="26473">3898 4417 24575,'-45'69'0,"0"1"0,6-20 0,10-8 0,22-8 0</inkml:trace>
  <inkml:trace contextRef="#ctx0" brushRef="#br0" timeOffset="26730">3578 4943 24575,'94'0'0,"-1"0"0,-28 2 0,-9-1 0,-4-6 0</inkml:trace>
  <inkml:trace contextRef="#ctx0" brushRef="#br0" timeOffset="26957">3789 4838 24575,'-18'70'0,"1"-1"0,2-3 0,3-9 0,8-12 0,2-14 0</inkml:trace>
  <inkml:trace contextRef="#ctx0" brushRef="#br0" timeOffset="27370">2537 5486 24575,'75'39'0,"0"0"0,-23-8 0,-7-6 0,-4-12 0</inkml:trace>
  <inkml:trace contextRef="#ctx0" brushRef="#br0" timeOffset="27633">2593 5529 24575,'-66'52'0,"0"1"0,13-12 0,1 1 0</inkml:trace>
  <inkml:trace contextRef="#ctx0" brushRef="#br0" timeOffset="27933">1915 5599 24575,'75'31'0,"0"1"0,-8-4 0,-7-4 0,-2-3 0,-27-10 0,-16-8 0</inkml:trace>
  <inkml:trace contextRef="#ctx0" brushRef="#br0" timeOffset="28122">2081 5552 24575,'-62'62'0,"0"0"0,16-15 0,7-9 0,13-13 0</inkml:trace>
  <inkml:trace contextRef="#ctx0" brushRef="#br0" timeOffset="28609">1874 4563 24575,'71'38'0,"1"0"0,-18-5 0,-9-9 0,-17-18 0</inkml:trace>
  <inkml:trace contextRef="#ctx0" brushRef="#br0" timeOffset="28834">2129 4468 24575,'-60'52'0,"0"-1"0,1 1 0,-7 10 0,11-13 0,14-24 0</inkml:trace>
  <inkml:trace contextRef="#ctx0" brushRef="#br0" timeOffset="29134">1645 4840 24575,'83'41'0,"-1"0"0,-7-4 0,-8-9 0,-5-16 0,-27-7 0,-17-6 0</inkml:trace>
  <inkml:trace contextRef="#ctx0" brushRef="#br0" timeOffset="29362">1728 4930 24575,'-61'54'0,"-1"0"0,13-11 0,0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20.7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8 178 24575,'-2'65'0,"1"-1"0,-3 28 0,5-71 0</inkml:trace>
  <inkml:trace contextRef="#ctx0" brushRef="#br0" timeOffset="376">383 37 24575,'16'68'0,"0"-1"0,-15 25 0,-74-102 0,1-35 0,19-14 0,37-8 0,32 19 0,28 24 0,-13 14 0,-3 15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14.0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30 120 24575,'49'32'0,"0"-1"0,16 22 0,-98-32 0,2-4 0,20-2 0,35 5 0,19 6 0,8 8 0,-15 6 0,-28 0 0,-36-8 0,-28-12 0,-18-15 0,9-10 0,27 1 0,19 0 0</inkml:trace>
  <inkml:trace contextRef="#ctx0" brushRef="#br0" timeOffset="678">745 1 24575,'-66'29'0,"0"1"0,6-6 0,16 1 0,34 2 0,8-6 0,6-2 0,8-5 0,11-4 0,13-4 0,13 0 0,2 4 0,-4 6 0,-13 7 0,-20 4 0,-21 2 0,-25-3 0,-16-9 0,-9-7 0,2-7 0,15 0 0,17-1 0,14-1 0</inkml:trace>
  <inkml:trace contextRef="#ctx0" brushRef="#br0" timeOffset="14346">585 151 24575,'54'27'0,"1"1"0,27 22 0,-93 2 0,-13-15 0,-17-17 0,-9-22 0,-4-23 0,5-15 0,15-11 0,17 0 0,19 0 0,22 10 0,18 15 0,17 21 0,5 27 0,-1 15 0,-14 21 0,-16-3 0,-26 5 0,-24-15 0,-25-19 0,-17-24 0,-4-27 0,9-16 0,20-14 0,29 1 0,28 2 0,25 20 0,14 22 0,1 27 0,-11 29 0,-23 14 0,-29 8 0,-30-13 0,-25-21 0,-15-29 0,-7-29 0,9-19 0,19-20 0,32-1 0,29 1 0,28 21 0,8 31 0,-15 7 0,-11 18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29.2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903 1 24575,'-74'30'0,"1"-1"0,0 1 0,2-3 0,1 0 0,4-3 0,-8 2 0,4-3 0,2-1 0,3-1 0,8-2 0,7-1 0,-9 3 0,27-6 0</inkml:trace>
  <inkml:trace contextRef="#ctx0" brushRef="#br0" timeOffset="449">160 575 24575,'82'26'0,"1"1"0,-10-4 0,-12-7 0,-29-17 0,-15-2 0</inkml:trace>
  <inkml:trace contextRef="#ctx0" brushRef="#br0" timeOffset="714">495 365 24575,'-14'88'0,"1"0"0,0-4 0,3-6 0,8-23 0,2-5 0,-2 33 0,2-26 0,-1-30 0,2-18 0</inkml:trace>
  <inkml:trace contextRef="#ctx0" brushRef="#br0" timeOffset="1129">717 376 24575,'28'92'0,"0"-1"0,-7-9 0,-19-14 0,-61-21 0,-12-41 0,7-44 0,27-29 0,37-15 0,41 13 0,25 25 0,6 36 0,-27 9 0,-17 13 0</inkml:trace>
  <inkml:trace contextRef="#ctx0" brushRef="#br0" timeOffset="2177">1084 771 24575,'34'87'0,"0"1"0,-3-8 0,-8-10 0,-12-12 0,-7-23 0,11-44 0,11-33 0,24-25 0,-19 27 0,2 2 0,3 2 0,2 4 0,31-18 0,-17 29 0,-23 10 0,-19 15 0</inkml:trace>
  <inkml:trace contextRef="#ctx0" brushRef="#br0" timeOffset="2627">1455 1099 24575,'66'-27'0,"0"0"0,-1 0 0,22-9 0,-19-5 0,-34-29 0,-45 25 0,-36 33 0,-17 40 0,3 26 0,27 19 0,37 0 0,42-6 0,34-20 0,-30-33 0,2-9 0,0-14 0,-3-5 0,10-1 0,-19-15 0</inkml:trace>
  <inkml:trace contextRef="#ctx0" brushRef="#br0" timeOffset="2815">2187 548 24575,'81'-26'0,"0"1"0,-6-2 0,-7 5 0,-5 12 0,-20-2 0</inkml:trace>
  <inkml:trace contextRef="#ctx0" brushRef="#br0" timeOffset="3642">145 400 24575,'-18'80'0,"0"0"0,2-5 0,-2-12 0,-10-15 0,11-17 0,23-24 0,30-22 0,29-13 0,27-3 0,-41 17 0,1 3 0,0 3 0,-1 3 0,37 2 0,-37 3 0,-21 1 0</inkml:trace>
  <inkml:trace contextRef="#ctx0" brushRef="#br0" timeOffset="3979">479 425 24575,'-4'89'0,"1"1"0,-2-3 0,-2-4 0,-3-15 0,-2-3 0,-1-5 0,1-5 0,-3 5 0,3-20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42.0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3 831 24575,'-2'100'0,"5"-45"0,12-123 0,-5 14 0,1-5 0,4-17 0,1-1 0,-1 6 0,0 2 0,-1 11 0,1 8 0,18 2 0,7 69 0,2 50 0,-16-19 0,-1 4 0,-1 2 0,-1-1 0,17 34 0,-14-26 0,-11-35 0,-12-18 0</inkml:trace>
  <inkml:trace contextRef="#ctx0" brushRef="#br0" timeOffset="150">194 673 24575,'-62'30'0,"1"-1"0,-1 1 0</inkml:trace>
  <inkml:trace contextRef="#ctx0" brushRef="#br0" timeOffset="413">550 1 24575,'15'71'0,"1"-1"0,-1 1 0,0 0 0,-2 0 0,0 0 0,0 0 0,-1 0 0,-2-6 0,-1-3 0,-1-6 0,3 25 0</inkml:trace>
  <inkml:trace contextRef="#ctx0" brushRef="#br0" timeOffset="639">568 529 24575,'94'-31'0,"1"1"0,-10 4 0,-11 5 0,-8 8 0,-27 9 0</inkml:trace>
  <inkml:trace contextRef="#ctx0" brushRef="#br0" timeOffset="976">1269 550 24575,'19'71'0,"-1"0"0,-6-11 0,-15-18 0,-61-50 0,14-21 0,27-26 0,18 28 0,17-2 0</inkml:trace>
  <inkml:trace contextRef="#ctx0" brushRef="#br0" timeOffset="1540">1616 656 24575,'-23'61'0,"0"1"0,-10 28 0,57-119 0,16-32 0,-5 6 0,4-1 0,-5 12 0,2 8 0,33-2 0,-6 62 0,-17 34 0,-16 30 0,-23-21 0,-3-20 0,-1-47 0,12-49 0,23-28 0,-12 25 0,5 1 0,8 12 0,6 8 0,49-2 0,2 60 0,-18 25 0,-30 21 0,-25-36 0,-20-7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39.5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108 641 24575,'-35'73'0,"-1"-1"0,10-8 0,16-6 0,55 10 0,5-50 0,10-12 0,19-8 0,6-10 0,9-9 0,-1-9 0,-4-6 0,-6-6 0,-17 3 0,-12-4 0,-8-45 0,-83 28 0,-51 33 0,35 32 0,2 12 0,-19 42 0,63 25 0,31-41 0,13-4 0,16-4 0,9-8 0,11-10 0,-1-7 0,14 1 0,-17-19 0</inkml:trace>
  <inkml:trace contextRef="#ctx0" brushRef="#br0" timeOffset="410">1374 892 24575,'34'-60'0,"0"1"0,1 0 0,10-17 0,2 17 0,19 30 0,-7 68 0,-31 2 0,-6 9 0,-2 11 0,-5 2 0,-5-2 0,-2-3 0,-1 17 0,-3-33 0,-4-34 0</inkml:trace>
  <inkml:trace contextRef="#ctx0" brushRef="#br0" timeOffset="671">2155 38 24575,'22'89'0,"-1"-1"0,1 1 0,1-6 0,-1-1 0,1-3 0,-3-8 0,0-3 0,-1-6 0,1-2 0,-2-8 0,4 7 0</inkml:trace>
  <inkml:trace contextRef="#ctx0" brushRef="#br0" timeOffset="936">1865 469 24575,'75'-14'0,"1"-1"0,-1 1 0,-3-2 0,-2 0 0,-3 1 0,11 2 0,-6-3 0,-10-5 0,-5-3 0,17-15 0,-37 11 0,-27 19 0</inkml:trace>
  <inkml:trace contextRef="#ctx0" brushRef="#br0" timeOffset="1196">2720 863 24575,'23'-68'0,"-1"0"0,1 0 0,12-27 0,-1 6 0,-4 18 0,2 7 0,0 15 0,0 6 0,4-3 0,-7 28 0</inkml:trace>
  <inkml:trace contextRef="#ctx0" brushRef="#br0" timeOffset="1762">3221 799 24575,'23'-91'0,"-1"1"0,-1 11 0,6 17 0,26 26 0,11 46 0,15 41 0,-8 18 0,-17 1 0,-38-20 0,-54-31 0,-35-21 0,22-2 0,-2 0 0,-46 2 0,30 13 0,29-2 0,41-19 0,2 5 0,11-12 0</inkml:trace>
  <inkml:trace contextRef="#ctx0" brushRef="#br0" timeOffset="2023">3841 0 24575,'4'73'0,"-1"-1"0,1 0 0,0 29 0,0-4 0,2-13 0,-2-9 0,-1 12 0,5-36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37.4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10 735 24575,'-4'73'0,"-1"0"0</inkml:trace>
  <inkml:trace contextRef="#ctx0" brushRef="#br0" timeOffset="639">678 432 24575,'7'82'0,"0"0"0,1 0 0,-1-4 0,1-1 0,-1-1 0,0-8 0,0-1 0,0-3 0,1 12 0,-1-9 0,-1 6 0,-30-80 0,0-30 0,0-16 0,-12-26 0,0-11 0,9 17 0,1-4 0,4-2 0,2-4 0,3-2 0,6 2 0,4 5 0,4 1 0,8 3 0,15-26 0,17 10 0,13 24 0,14 16 0,8 19 0,6 19 0,2 23 0,-5 20 0,-10 19 0,-13 14 0,-18 14 0,-18 5 0,-20 4 0,-19-3 0,-20-9 0,-14-9 0,-9-12 0,-5-11 0,4-13 0,3-8 0,-16-2 0,39-14 0</inkml:trace>
  <inkml:trace contextRef="#ctx0" brushRef="#br0" timeOffset="898">2152 951 24575,'13'55'0,"0"0"0,7 34 0</inkml:trace>
  <inkml:trace contextRef="#ctx0" brushRef="#br0" timeOffset="1051">1604 467 24575,'34'-47'0</inkml:trace>
  <inkml:trace contextRef="#ctx0" brushRef="#br0" timeOffset="1427">2735 506 24575,'-80'58'0,"1"0"0,11-8 0,13-3 0,19 0 0,68-7 0,48 4 0,-28-17 0,0 3 0,-5-2 0,-8 4 0,-3 36 0,-58-8 0,-43-16 0,17-17 0,2-14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35.8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275 1330 24575,'75'3'0,"1"1"0,-1-1 0,0 1 0,4-2 0,1 0 0,0 0 0,0-2 0,0-1 0,-1-2 0,0 0 0,4 0-2360,11-1 0,3 0 1,3 0-1,1-1 2360,-11 1 0,1 0 0,2 0 0,1-1 0,1 1 0,-10 0 0,1 0 0,1 0 0,0-1 0,1 1 0,0 0 0,4-1 0,0 0 0,1 1 0,0-1 0,1 0 0,-1 0 0,2 0 0,0-1 0,0 1 0,0-1 0,0 0 0,0 0 0,-1-1 0,0 0 0,0-1 0,0 0 0,-1 0 0,0-1 0,-2-1 0,-1 1 0,0-1 0,-1-1 0,0-1 0,-1 0 0,-3-1 0,0 0 0,-1-1 0,0-1 0,-1 0 0,-1-1 0,14-4 0,-1 0 0,-1-2 0,-1 0 0,0 0 0,-3 0 0,0-1 0,-1 1 0,0-1 0,-1 0 0,-2 1 0,0-1 0,0 1 0,-1-1 0,0 1 0,-2 0 0,-1 0 0,1 1 0,-2-1 0,1 1 0,15-4 0,0 1 0,0 0 0,-3 0 280,-3-1 1,-1 0-1,-3 0 1,-8 3-1,23-5 1,-12 3 0,-23 3-1,0 1 1</inkml:trace>
  <inkml:trace contextRef="#ctx0" brushRef="#br0" timeOffset="375">8580 1 24575,'-84'13'0,"-1"-1"0,0 1 0,4-2 0,2 0 0,5 0 0,-9 4 0,8-1 0,18-5 0,11-3 0,17-3 0,91-14 0,-1 2 0,10 1 0,23-2 0,5 1 0,-29 4 0,1 1 0,-1 2 0,31 4 0,-4 5 0,-16 4 0,-9 7 0,-21 3 0,-13 8 0,-26 44 0,-43-32 0,-10-3 0,-8 13 0,-20-11 0</inkml:trace>
  <inkml:trace contextRef="#ctx0" brushRef="#br0" timeOffset="1089">820 1023 24575,'-66'49'0,"0"1"0,0 0 0,1-1 0,-18 13 0,2-2 0,5-8 0,-9-2 0,7-7 0,17-6 0,11 0 0,8 23 0,90-20 0,5-21 0,9-6 0,26-1 0,-1-5 0,-32-2 0,-5 0 0,40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1:59.3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49.1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1 174 24575,'0'71'0,"-1"1"0,1-1 0,1 0 0,-1 0 0,0-2 0,1 27 0,1-5 0,1-11 0,1-6 0,-1-16 0,1-8 0,3 2 0,5-59 0,11-52 0,-6 11 0,3-2 0,7-1 0,4 4 0,3 5 0,4 9 0,47 14 0,0 52 0,-46 4 0,-7 9 0,-9 5 0,-11 4 0,-9-2 0,-13-2 0,-47 29 0,-35-45 0,38-33 0,1-10 0,3-8 0,5-4 0,-8-7 0,26 2 0</inkml:trace>
  <inkml:trace contextRef="#ctx0" brushRef="#br0" timeOffset="413">838 689 24575,'58'74'0,"-1"1"0,-9-7 0,-16-4 0,-38 10 0,-52-50 0,-33-55 0,42-1 0,4-8 0,8-2 0,12-2 0,28-31 0,2 33 0,28 17 0</inkml:trace>
  <inkml:trace contextRef="#ctx0" brushRef="#br0" timeOffset="790">1286 897 24575,'77'-55'0,"0"1"0,-6 11 0,-8 21 0,-4 60 0,-14 19 0,-18-4 0,-15-23 0,-7-18 0</inkml:trace>
  <inkml:trace contextRef="#ctx0" brushRef="#br0" timeOffset="1351">2070 356 24575,'-30'67'0,"-1"1"0,0-1 0,-6 30 0,9-5 0,16-22 0,10-5 0,8-11 0,10-9 0,31-8 0,21-71 0,-30-13 0,-5-14 0,1-18 0,-7-8 0,-13 22 0,-2-3 0,-4 0 0,-1-33 0,-6 3 0,-3 11 0,-4 7 0,1 21 0,-4 11 0,-12 13 0,8 87 0,5 0 0,0 8 0,2 19 0,4 5 0,3 3 0,4 0 0,0-7 0,3-3 0,4-10 0,3-5 0,14 20 0,-12-38 0,-3-27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0:44.3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7 794 24575,'-7'-5'0</inkml:trace>
  <inkml:trace contextRef="#ctx0" brushRef="#br0" timeOffset="1164">1328 251 24575,'-79'17'0,"0"0"0,0-1 0,-25 8 0,15 1 0,17 9 0,42 12 0,32 11 0,9 17 0,-8 8 0,-28 1 0,-25-11 0,-12-22 0,13-19 0,38-12 0,61-1 0,43 10 0,-33-9 0,0 4 0,-5 3 0,-7 6 0,-10 5 0,-13 5 0,-25 45 0,-26-35 0,-15-4 0,-19-3 0,-10-5 0,-11 3 0,-3-4 0,-1-8 0,5-5 0,29-7 0,6-3 0,-15 3 0</inkml:trace>
  <inkml:trace contextRef="#ctx0" brushRef="#br0" timeOffset="1651">1921 837 24575,'-89'42'0,"-1"0"0,17-7 0,25 2 0,59 14 0,48 8 0,-20-27 0,-1 4 0,-4 6 0,-9 3 0,-14 38 0,-50-5 0,-41-25 0,-13-24 0,36-18 0,20-11 0</inkml:trace>
  <inkml:trace contextRef="#ctx0" brushRef="#br0" timeOffset="1877">2412 1027 24575,'18'73'0,"-1"-1"0,-3-14 0,0 0 0</inkml:trace>
  <inkml:trace contextRef="#ctx0" brushRef="#br0" timeOffset="2066">1811 581 24575,'85'-18'0,"0"0"0</inkml:trace>
  <inkml:trace contextRef="#ctx0" brushRef="#br0" timeOffset="2439">2896 1081 24575,'61'-77'0,"1"0"0,-3 12 0,0 20 0,26 52 0,-7 41 0,-30 20 0,-19-22 0,-22-10 0</inkml:trace>
  <inkml:trace contextRef="#ctx0" brushRef="#br0" timeOffset="3003">3805 703 24575,'-68'35'0,"-1"0"0,13 3 0,13 5 0,29 40 0,31-13 0,20-35 0,-3-25 0,-2-26 0,-11-12 0,-7 6 0,22 23 0,5 61 0,-10-6 0,-1 8 0,-2 21 0,-6 6 0,-7 5 0,-9 1 0,-11-3 0,-12-5 0,-11-15 0,-11-8 0,-8-14 0,-7-11 0,-2-21 0,2-8 0,-14 1 0,25-24 0</inkml:trace>
  <inkml:trace contextRef="#ctx0" brushRef="#br0" timeOffset="3640">4195 1 24575,'-17'67'0,"-1"0"0,0 0 0,1 2 0,1 0 0,3 1 0,2 1 0,2 0 0,4-1 0,3 25 0,9-6 0,8-18 0,12-10 0,12-19 0,9-14 0,7-20 0,5-15 0,7-17 0,-2-14 0,-2-8 0,-7-7 0,-10-3 0,-9 0 0,0-27 0,-59 39 0,-32 51 0,-10 33 0,25 24 0,49 12 0,58-5 0,-16-40 0,5-6 0,7-5 0,0-7 0,-5-6 0,-5-5 0,9 0 0,-28-9 0</inkml:trace>
  <inkml:trace contextRef="#ctx0" brushRef="#br0" timeOffset="3980">2420 356 24575,'52'50'0,"0"1"0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1:02.8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64 24575,'89'-10'0,"0"1"0</inkml:trace>
  <inkml:trace contextRef="#ctx0" brushRef="#br0" timeOffset="299">282 10 24575,'-81'-3'0,"1"0"0,19 1 0,16 1 0,31 1 0,100 4 0,-16-1 0,4 2 0,4 0 0,-4 3 0,-16 2 0,-8 0 0,2 3 0,-42-2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32:03.9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668 222 24575,'59'-4'0,"-1"-1"0,27-5 0,-115-1 0,-45-4 0,13 5 0,-6 1 0,-12-1 0,-3 1 0,-2 1 0,2 1 0,8 2 0,4 1 0,15 2 0,6 2 0,-1 3 0,60 7 0,69-2 0,-13-4 0,8-2 0,19-2 0,6-2 0,-28-1 0,2 0 0,-1 0 0,0 0 0,-1 0 0,-1 1 0,25-3 0,-6 1 0,-20 0 0,-9 1 0,7-4 0,-82-5 0,-75 2 0,17 3 0,-7 2 0,-15-1 0,-3 1 0,1 1 0,2 0 0,12 1 0,7-1 0,20 2 0,9 0 0,8-1 0,87 1 0,7 0 0,9 1 0,22-1 0,7 0 0,-25 2 0,1 1 0,1 0 0,30 2 0,-3 0 0,-13 1 0,-6 0 0,-18-2 0,-8 0 0,-1-3 0,-79-3 0,-16 2 0,-11 1 0,-23 0 0,-7 1 0,21 0 0,-3 1 0,0 1 0,-32 0 0,3 1 0,9 0 0,6 0 0,19 2 0,8-1 0,-1-1 0,85-5 0,21-4 0,13-1 0,25-2 0,8 1 0,-25 2 0,2 0 0,-2 1 0,25 0 0,-8 3 0,-22-1 0,-26 8 0,-49 14 0,-41-5 0,-15-5 0,-20 9 0,-14-4 0</inkml:trace>
  <inkml:trace contextRef="#ctx0" brushRef="#br0" timeOffset="1125">487 58 24575,'-94'7'0,"0"-1"0,23 1 0,13 2 0,22 6 0,38-3 0</inkml:trace>
  <inkml:trace contextRef="#ctx0" brushRef="#br0" timeOffset="1313">886 123 24575,'-92'19'0,"0"1"0,0-1 0,5-2 0,10-2 0,26-2 0,-1-1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1:59.5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 1 24575,'-27'13'0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1:53.8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525 315 24575,'-14'97'0,"1"1"0,-1-3 0,2-4 0,4-16 0,2-5 0,-1-7 0,0-3 0,-7 34 0,12-48 0,-2-23 0,8-24 0</inkml:trace>
  <inkml:trace contextRef="#ctx0" brushRef="#br0" timeOffset="339">1134 109 24575,'-85'17'0,"0"-1"0,0 1 0,0-1 0,5 1 0,-1 0 0,3 0 0,3-2 0,-2 0 0,3 0 0,4 0 0,-19 9 0,10 3 0,25-6 0,18 5 0,38 25 0,8-24 0,35-4 0</inkml:trace>
  <inkml:trace contextRef="#ctx0" brushRef="#br0" timeOffset="711">1063 688 24575,'21'84'0,"0"0"0,-6-12 0,-17-16 0,-60-33 0,-14-38 0,2-25 0,26-17 0,42 0 0,50 1 0,37 11 0,-25 20 0,-4 13 0</inkml:trace>
  <inkml:trace contextRef="#ctx0" brushRef="#br0" timeOffset="1049">1553 0 24575,'8'70'0,"0"0"0,0 0 0,-1 1 0,-1 0 0,-2-1 0,-4 29 0,-2-2 0,2-5 0,0-2 0,0-10 0,1-5 0,3-17 0,1-7 0,-4 9 0,5-34 0</inkml:trace>
  <inkml:trace contextRef="#ctx0" brushRef="#br0" timeOffset="1613">1510 814 24575,'64'-22'0,"0"0"0,0 0 0,21-8 0,-10 7 0,1 13 0,-34 25 0,-35 36 0,-17 25 0,-10 18 0,4-3 0,10-22 0,8-31 0,10-47 0,1-46 0,10-36 0,-11 37 0,4-1 0,3 7 0,5 5 0,34-16 0,15 56 0,3 51 0,-39-9 0,-3 5 0,-4 5 0,-3 1 0,16 35 0,1-22 0,-25-33 0,5-16 0</inkml:trace>
  <inkml:trace contextRef="#ctx0" brushRef="#br0" timeOffset="1839">2525 874 24575,'-77'10'0,"0"0"0,0 0 0,6 0 0,1-1 0,8 3 0,6 5 0,8 0 0,-28 2 0,27-21 0,28-1 0,13-9 0</inkml:trace>
  <inkml:trace contextRef="#ctx0" brushRef="#br0" timeOffset="2514">2946 132 24575,'14'88'0,"0"0"0,0-1 0,-1-6 0,0-1 0,-4-5 0,-1 5 0,-4-5 0,-1-9 0,-1-6 0,0 7 0,-3-25 0</inkml:trace>
  <inkml:trace contextRef="#ctx0" brushRef="#br0" timeOffset="3076">4129 295 24575,'-3'99'0,"1"1"0,0-9 0,-1-4 0,0-11 0,-1-7 0,0 8 0,2-33 0</inkml:trace>
  <inkml:trace contextRef="#ctx0" brushRef="#br0" timeOffset="3376">4379 307 24575,'-2'82'0,"-1"0"0,1 0 0,1-10 0,0-1 0,1-10 0,4 28 0,10-47 0,-7-27 0,4-18 0</inkml:trace>
  <inkml:trace contextRef="#ctx0" brushRef="#br0" timeOffset="3639">4764 400 24575,'-84'13'0,"0"0"0,0 0 0,-1 0 0,6-1 0,0-1 0,3-1 0,4-3 0,-32-2 0,11-4 0,22-1 0,10 0 0,-6 0 0,49-1 0</inkml:trace>
  <inkml:trace contextRef="#ctx0" brushRef="#br0" timeOffset="3864">4647 675 24575,'-78'6'0,"-1"0"0,0 0 0,4-1 0,1 0 0,2-3 0,-22-7 0,9-1 0,26 6 0,10 1 0,-2 1 0,47 6 0</inkml:trace>
  <inkml:trace contextRef="#ctx0" brushRef="#br0" timeOffset="4279">5012 825 24575,'30'89'0,"0"0"0,-6-13 0,3-15 0,9-27 0,10-54 0,15-46 0,-20 16 0,2-3 0,5-3 0,1 1 0,0 5 0,1 6 0,-6 13 0,-1 9 0,19 18 0,-32 7 0,-15 19 0</inkml:trace>
  <inkml:trace contextRef="#ctx0" brushRef="#br0" timeOffset="4767">5606 918 24575,'71'-26'0,"0"1"0,-1-1 0,-5 2 0,-1-1 0,-7 0 0,0-3 0,-8 0 0,18-18 0,-51 17 0,-62 32 0,-43 32 0,30-4 0,0 4 0,4 3 0,6 3 0,11-1 0,12 2 0,22 35 0,66-19 0,-9-32 0,7-7 0,9-7 0,2-6 0,-2-4 0,-2-3 0,-10-6 0,-6 0 0,8-2 0,-29-1 0</inkml:trace>
  <inkml:trace contextRef="#ctx0" brushRef="#br0" timeOffset="5028">6513 325 24575,'53'-10'0,"0"1"0,33-7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2:01.7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148 376 24575,'86'30'0,"0"0"0,-15 3 0,-20 9 0,-42 7 0,-18 3 0,-18 1 0,-13-4 0,-13-2 0,-7-4 0,0-5 0,3-4 0,-28 17 0,71-8 0,85-3 0,-10-18 0,8 0 0,11 4 0,0 1 0,-9 1 0,-7 5 0,-18 1 0,-15 4 0,-29 39 0,-30-34 0,-14-3 0,-16 1 0,-9-6 0,-9-1 0,-3-4 0,7-5 0,4-5 0,-17 3 0,40-13 0</inkml:trace>
  <inkml:trace contextRef="#ctx0" brushRef="#br0" timeOffset="526">1666 1 24575,'-45'71'0,"0"0"0,0 1 0,-3 3 0,-1 2 0,1 1 0,-1 5 0,0 1 0,2 1 0,5-2 0,2 0 0,6 0 0,8-6 0,4-1 0,9-1 0,8 26 0,17-6 0,17-14 0,14-9 0,13-11 0,10-11 0,4-14 0,4-10 0,-5-8 0,-2-7 0,31-8 0,-43-5 0,-36-3 0,-17 4 0,-4-1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18:22:29.8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532 0 24575,'55'55'0,"-1"-1"0,0 0 0,20 17 0,-9-10 0,-3-11 0,-28-27 0,-17-15 0</inkml:trace>
  <inkml:trace contextRef="#ctx0" brushRef="#br0" timeOffset="225">799 64 24575,'-50'48'0,"-1"-1"0,1 0 0,-9 9 0,11-11 0,23-23 0</inkml:trace>
  <inkml:trace contextRef="#ctx0" brushRef="#br0" timeOffset="563">109 170 24575,'57'69'0,"-1"1"0,-7-7 0,-5-12 0,1-20 0,-25-15 0,-4-10 0</inkml:trace>
  <inkml:trace contextRef="#ctx0" brushRef="#br0" timeOffset="824">393 164 24575,'-58'59'0,"0"-1"0,0 0 0,8-7 0,1-1 0,9-6 0,-7 16 0,27-31 0,7-7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96043-5B32-4B49-BFE3-4CC90570C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F7C57-7769-F047-825E-8AE34D368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6C707-9E20-384A-A379-18E6BAD9B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D33D2-36BB-884C-ACE4-40CFEBAB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246A8-0F86-364F-8BBA-6B63D8ED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A90F-F892-A743-A9CE-45E9D0D8E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BB899-32E0-564D-A41D-8191A707B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C0F4-1978-1242-9B5D-2EF9E4F2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1C7F5-6E3D-4640-902C-AC4160E7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0D290-9E52-5D40-BA2C-C611EF8A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9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E16C5-1645-4E41-B69A-B3BA7B8CF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0FBCA2-B4EB-DA42-AD76-84327335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D989B-364B-A84C-8FA8-C08C4626F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9D9C9-6EFB-914D-8791-FF783820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32790-24A6-BB40-8419-C28CD5FA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5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17D84-5D11-FD41-8C35-197255F5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1E186-503F-144C-9611-152243E1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DF11B-8464-8F48-AA30-F0100D7D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4B7BB-A62C-CD4A-A6B8-A9B1BB01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DBE6C-2717-D342-9B19-83166563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D451F-EAC6-554C-A3B1-4031C5C8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F8B0B-D979-F846-B523-76940938F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1C5D2-22A7-2547-A4E3-63805845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8ED5-1DFD-FA4B-B98A-46A5D467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B670E-AD6B-6445-BE54-BF73E673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43031-71D4-7441-9560-AEA63294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2796F-E768-FF4D-BE96-086BC93ED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57850-CC04-BA4F-9FDC-58F8DBAFB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E4DD1-3A78-A749-BC58-44E7C9FE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35D75-294C-FD46-A2CA-CF34CC46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90D04-B172-1441-9A26-9DD849D9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0899-1B7F-5149-AEF9-3F031F41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A7AB5-4950-7248-93BB-D25D66C24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DE88F-3900-8F40-9022-40006E53E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C76BD4-706D-7540-80DC-7E7343059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D83EA-5B4E-C744-9A30-AB211F9E6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59857-4BD0-5E42-BDBA-94463F9C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247CD-329E-8E4E-A554-8E82CDCB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17297-6A1A-1543-B893-82C86900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0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AFC39-25B7-5543-A08D-07B808E3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8CDC49-0AC0-AF47-B4D7-52806841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EDBD6-F745-744F-AF39-7AD69503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E7E99-C9D4-9E49-9E12-B8E9C0BF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E67A5-A9DC-7C4A-9F0A-A3C54ED4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0D587-6679-2745-8267-20B38A975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11170-8561-C045-8CD7-B82D042B5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BB30-A119-2F49-B608-293CAACB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14611-BAB7-6244-9200-BBB1B4D54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C0062-CDDC-7040-8D12-98D7713C9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2F261-DF3A-D447-B1A8-2AE237A2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D4675-015A-6148-B4F3-72219067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772F-824F-6945-A7C9-0289CAB2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BBF2-84CF-1647-9776-1F3D4821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F7EF1-F42E-594C-9BB2-7151301DC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B2665-E26F-094E-A6DA-200B1C171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8F3B7-B30A-024D-A3F7-43CF9036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03749-3F39-914A-B860-2C212C5B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DC955-BE21-354F-9E26-DA5D5F83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4EAA2-E6AF-C946-BA3A-6EA4426D9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D7597-8851-FE4C-9434-A3C592128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DA8E4-0205-0C4C-85D0-D2E666808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A1BF-8D49-C543-AAC2-48BFCE6DD3A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BC003-3162-6446-9A6B-9A96DCB20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6619F-3440-D342-96A7-167654D8C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90903-13C8-6A4A-B196-8B34A4657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mcleod.org/cgi-bin/chem1/wiki.cgi?ResonanceStructure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5.xml"/><Relationship Id="rId21" Type="http://schemas.openxmlformats.org/officeDocument/2006/relationships/image" Target="../media/image13.png"/><Relationship Id="rId34" Type="http://schemas.openxmlformats.org/officeDocument/2006/relationships/customXml" Target="../ink/ink19.xml"/><Relationship Id="rId42" Type="http://schemas.openxmlformats.org/officeDocument/2006/relationships/customXml" Target="../ink/ink23.xml"/><Relationship Id="rId47" Type="http://schemas.openxmlformats.org/officeDocument/2006/relationships/image" Target="../media/image26.png"/><Relationship Id="rId50" Type="http://schemas.openxmlformats.org/officeDocument/2006/relationships/customXml" Target="../ink/ink27.xml"/><Relationship Id="rId55" Type="http://schemas.openxmlformats.org/officeDocument/2006/relationships/image" Target="../media/image30.png"/><Relationship Id="rId63" Type="http://schemas.openxmlformats.org/officeDocument/2006/relationships/image" Target="../media/image34.png"/><Relationship Id="rId7" Type="http://schemas.openxmlformats.org/officeDocument/2006/relationships/image" Target="../media/image6.png"/><Relationship Id="rId2" Type="http://schemas.openxmlformats.org/officeDocument/2006/relationships/customXml" Target="../ink/ink3.xml"/><Relationship Id="rId16" Type="http://schemas.openxmlformats.org/officeDocument/2006/relationships/customXml" Target="../ink/ink10.xml"/><Relationship Id="rId29" Type="http://schemas.openxmlformats.org/officeDocument/2006/relationships/image" Target="../media/image17.png"/><Relationship Id="rId11" Type="http://schemas.openxmlformats.org/officeDocument/2006/relationships/image" Target="../media/image8.png"/><Relationship Id="rId24" Type="http://schemas.openxmlformats.org/officeDocument/2006/relationships/customXml" Target="../ink/ink14.xml"/><Relationship Id="rId32" Type="http://schemas.openxmlformats.org/officeDocument/2006/relationships/customXml" Target="../ink/ink18.xml"/><Relationship Id="rId37" Type="http://schemas.openxmlformats.org/officeDocument/2006/relationships/image" Target="../media/image21.png"/><Relationship Id="rId40" Type="http://schemas.openxmlformats.org/officeDocument/2006/relationships/customXml" Target="../ink/ink22.xml"/><Relationship Id="rId45" Type="http://schemas.openxmlformats.org/officeDocument/2006/relationships/image" Target="../media/image25.png"/><Relationship Id="rId53" Type="http://schemas.openxmlformats.org/officeDocument/2006/relationships/image" Target="../media/image29.png"/><Relationship Id="rId58" Type="http://schemas.openxmlformats.org/officeDocument/2006/relationships/customXml" Target="../ink/ink31.xml"/><Relationship Id="rId5" Type="http://schemas.openxmlformats.org/officeDocument/2006/relationships/image" Target="../media/image5.png"/><Relationship Id="rId61" Type="http://schemas.openxmlformats.org/officeDocument/2006/relationships/image" Target="../media/image33.png"/><Relationship Id="rId19" Type="http://schemas.openxmlformats.org/officeDocument/2006/relationships/image" Target="../media/image12.png"/><Relationship Id="rId14" Type="http://schemas.openxmlformats.org/officeDocument/2006/relationships/customXml" Target="../ink/ink9.xml"/><Relationship Id="rId22" Type="http://schemas.openxmlformats.org/officeDocument/2006/relationships/customXml" Target="../ink/ink13.xml"/><Relationship Id="rId27" Type="http://schemas.openxmlformats.org/officeDocument/2006/relationships/image" Target="../media/image16.png"/><Relationship Id="rId30" Type="http://schemas.openxmlformats.org/officeDocument/2006/relationships/customXml" Target="../ink/ink17.xm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48" Type="http://schemas.openxmlformats.org/officeDocument/2006/relationships/customXml" Target="../ink/ink26.xml"/><Relationship Id="rId56" Type="http://schemas.openxmlformats.org/officeDocument/2006/relationships/customXml" Target="../ink/ink30.xml"/><Relationship Id="rId64" Type="http://schemas.openxmlformats.org/officeDocument/2006/relationships/customXml" Target="../ink/ink34.xml"/><Relationship Id="rId8" Type="http://schemas.openxmlformats.org/officeDocument/2006/relationships/customXml" Target="../ink/ink6.xml"/><Relationship Id="rId51" Type="http://schemas.openxmlformats.org/officeDocument/2006/relationships/image" Target="../media/image28.png"/><Relationship Id="rId3" Type="http://schemas.openxmlformats.org/officeDocument/2006/relationships/image" Target="../media/image4.png"/><Relationship Id="rId12" Type="http://schemas.openxmlformats.org/officeDocument/2006/relationships/customXml" Target="../ink/ink8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customXml" Target="../ink/ink21.xml"/><Relationship Id="rId46" Type="http://schemas.openxmlformats.org/officeDocument/2006/relationships/customXml" Target="../ink/ink25.xml"/><Relationship Id="rId59" Type="http://schemas.openxmlformats.org/officeDocument/2006/relationships/image" Target="../media/image32.png"/><Relationship Id="rId20" Type="http://schemas.openxmlformats.org/officeDocument/2006/relationships/customXml" Target="../ink/ink12.xml"/><Relationship Id="rId41" Type="http://schemas.openxmlformats.org/officeDocument/2006/relationships/image" Target="../media/image23.png"/><Relationship Id="rId54" Type="http://schemas.openxmlformats.org/officeDocument/2006/relationships/customXml" Target="../ink/ink29.xml"/><Relationship Id="rId62" Type="http://schemas.openxmlformats.org/officeDocument/2006/relationships/customXml" Target="../ink/ink3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5.xml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6.xml"/><Relationship Id="rId36" Type="http://schemas.openxmlformats.org/officeDocument/2006/relationships/customXml" Target="../ink/ink20.xml"/><Relationship Id="rId49" Type="http://schemas.openxmlformats.org/officeDocument/2006/relationships/image" Target="../media/image27.png"/><Relationship Id="rId57" Type="http://schemas.openxmlformats.org/officeDocument/2006/relationships/image" Target="../media/image31.png"/><Relationship Id="rId10" Type="http://schemas.openxmlformats.org/officeDocument/2006/relationships/customXml" Target="../ink/ink7.xml"/><Relationship Id="rId31" Type="http://schemas.openxmlformats.org/officeDocument/2006/relationships/image" Target="../media/image18.png"/><Relationship Id="rId44" Type="http://schemas.openxmlformats.org/officeDocument/2006/relationships/customXml" Target="../ink/ink24.xml"/><Relationship Id="rId52" Type="http://schemas.openxmlformats.org/officeDocument/2006/relationships/customXml" Target="../ink/ink28.xml"/><Relationship Id="rId60" Type="http://schemas.openxmlformats.org/officeDocument/2006/relationships/customXml" Target="../ink/ink32.xml"/><Relationship Id="rId65" Type="http://schemas.openxmlformats.org/officeDocument/2006/relationships/image" Target="../media/image35.png"/><Relationship Id="rId4" Type="http://schemas.openxmlformats.org/officeDocument/2006/relationships/customXml" Target="../ink/ink4.xml"/><Relationship Id="rId9" Type="http://schemas.openxmlformats.org/officeDocument/2006/relationships/image" Target="../media/image7.png"/><Relationship Id="rId13" Type="http://schemas.openxmlformats.org/officeDocument/2006/relationships/image" Target="../media/image9.png"/><Relationship Id="rId18" Type="http://schemas.openxmlformats.org/officeDocument/2006/relationships/customXml" Target="../ink/ink11.xml"/><Relationship Id="rId3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8" Type="http://schemas.openxmlformats.org/officeDocument/2006/relationships/customXml" Target="../ink/ink43.xml"/><Relationship Id="rId26" Type="http://schemas.openxmlformats.org/officeDocument/2006/relationships/customXml" Target="../ink/ink47.xml"/><Relationship Id="rId39" Type="http://schemas.openxmlformats.org/officeDocument/2006/relationships/image" Target="../media/image54.png"/><Relationship Id="rId21" Type="http://schemas.openxmlformats.org/officeDocument/2006/relationships/image" Target="../media/image45.png"/><Relationship Id="rId34" Type="http://schemas.openxmlformats.org/officeDocument/2006/relationships/customXml" Target="../ink/ink51.xml"/><Relationship Id="rId7" Type="http://schemas.openxmlformats.org/officeDocument/2006/relationships/image" Target="../media/image38.png"/><Relationship Id="rId12" Type="http://schemas.openxmlformats.org/officeDocument/2006/relationships/customXml" Target="../ink/ink40.xml"/><Relationship Id="rId17" Type="http://schemas.openxmlformats.org/officeDocument/2006/relationships/image" Target="../media/image43.png"/><Relationship Id="rId25" Type="http://schemas.openxmlformats.org/officeDocument/2006/relationships/image" Target="../media/image47.png"/><Relationship Id="rId33" Type="http://schemas.openxmlformats.org/officeDocument/2006/relationships/image" Target="../media/image51.png"/><Relationship Id="rId38" Type="http://schemas.openxmlformats.org/officeDocument/2006/relationships/customXml" Target="../ink/ink53.xml"/><Relationship Id="rId2" Type="http://schemas.openxmlformats.org/officeDocument/2006/relationships/customXml" Target="../ink/ink35.xml"/><Relationship Id="rId16" Type="http://schemas.openxmlformats.org/officeDocument/2006/relationships/customXml" Target="../ink/ink42.xml"/><Relationship Id="rId20" Type="http://schemas.openxmlformats.org/officeDocument/2006/relationships/customXml" Target="../ink/ink44.xml"/><Relationship Id="rId29" Type="http://schemas.openxmlformats.org/officeDocument/2006/relationships/image" Target="../media/image49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7.xml"/><Relationship Id="rId11" Type="http://schemas.openxmlformats.org/officeDocument/2006/relationships/image" Target="../media/image40.png"/><Relationship Id="rId24" Type="http://schemas.openxmlformats.org/officeDocument/2006/relationships/customXml" Target="../ink/ink46.xml"/><Relationship Id="rId32" Type="http://schemas.openxmlformats.org/officeDocument/2006/relationships/customXml" Target="../ink/ink50.xml"/><Relationship Id="rId37" Type="http://schemas.openxmlformats.org/officeDocument/2006/relationships/image" Target="../media/image53.png"/><Relationship Id="rId5" Type="http://schemas.openxmlformats.org/officeDocument/2006/relationships/image" Target="../media/image37.png"/><Relationship Id="rId15" Type="http://schemas.openxmlformats.org/officeDocument/2006/relationships/image" Target="../media/image42.png"/><Relationship Id="rId23" Type="http://schemas.openxmlformats.org/officeDocument/2006/relationships/image" Target="../media/image46.png"/><Relationship Id="rId28" Type="http://schemas.openxmlformats.org/officeDocument/2006/relationships/customXml" Target="../ink/ink48.xml"/><Relationship Id="rId36" Type="http://schemas.openxmlformats.org/officeDocument/2006/relationships/customXml" Target="../ink/ink52.xml"/><Relationship Id="rId10" Type="http://schemas.openxmlformats.org/officeDocument/2006/relationships/customXml" Target="../ink/ink39.xml"/><Relationship Id="rId19" Type="http://schemas.openxmlformats.org/officeDocument/2006/relationships/image" Target="../media/image44.png"/><Relationship Id="rId31" Type="http://schemas.openxmlformats.org/officeDocument/2006/relationships/image" Target="../media/image50.png"/><Relationship Id="rId4" Type="http://schemas.openxmlformats.org/officeDocument/2006/relationships/customXml" Target="../ink/ink36.xml"/><Relationship Id="rId9" Type="http://schemas.openxmlformats.org/officeDocument/2006/relationships/image" Target="../media/image39.png"/><Relationship Id="rId14" Type="http://schemas.openxmlformats.org/officeDocument/2006/relationships/customXml" Target="../ink/ink41.xml"/><Relationship Id="rId22" Type="http://schemas.openxmlformats.org/officeDocument/2006/relationships/customXml" Target="../ink/ink45.xml"/><Relationship Id="rId27" Type="http://schemas.openxmlformats.org/officeDocument/2006/relationships/image" Target="../media/image48.png"/><Relationship Id="rId30" Type="http://schemas.openxmlformats.org/officeDocument/2006/relationships/customXml" Target="../ink/ink49.xml"/><Relationship Id="rId35" Type="http://schemas.openxmlformats.org/officeDocument/2006/relationships/image" Target="../media/image52.png"/><Relationship Id="rId8" Type="http://schemas.openxmlformats.org/officeDocument/2006/relationships/customXml" Target="../ink/ink38.xml"/><Relationship Id="rId3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7E6B-3D67-8C43-9D1A-05D94C5FE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6165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Lewis Dot Structures</a:t>
            </a:r>
            <a:br>
              <a:rPr lang="en-US" sz="4400" dirty="0"/>
            </a:br>
            <a:r>
              <a:rPr lang="en-US" sz="4400" dirty="0"/>
              <a:t>Exceed Octet Rule and Resonance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4E78F-B8E3-4348-9930-AB03B15FB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0374"/>
            <a:ext cx="8961120" cy="531050"/>
          </a:xfrm>
        </p:spPr>
        <p:txBody>
          <a:bodyPr/>
          <a:lstStyle/>
          <a:p>
            <a:r>
              <a:rPr lang="en-US" dirty="0"/>
              <a:t>Honors Chem328 and CP Chem329</a:t>
            </a:r>
          </a:p>
        </p:txBody>
      </p:sp>
    </p:spTree>
    <p:extLst>
      <p:ext uri="{BB962C8B-B14F-4D97-AF65-F5344CB8AC3E}">
        <p14:creationId xmlns:p14="http://schemas.microsoft.com/office/powerpoint/2010/main" val="39588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21BB-C803-1F4D-A18B-F0DC8219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93096" cy="646811"/>
          </a:xfrm>
        </p:spPr>
        <p:txBody>
          <a:bodyPr>
            <a:normAutofit/>
          </a:bodyPr>
          <a:lstStyle/>
          <a:p>
            <a:r>
              <a:rPr lang="en-US" sz="3200" dirty="0"/>
              <a:t>Direction/Steps for Determining Lewis Dot Structures (LDS)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01447-489D-4640-BACB-BE35465DD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1936"/>
            <a:ext cx="12180014" cy="58460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3776611-090E-164F-9B18-F1AFD9EE68FD}"/>
                  </a:ext>
                </a:extLst>
              </p14:cNvPr>
              <p14:cNvContentPartPr/>
              <p14:nvPr/>
            </p14:nvContentPartPr>
            <p14:xfrm>
              <a:off x="1021674" y="3387584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3776611-090E-164F-9B18-F1AFD9EE68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7354" y="338326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0A54A5E-65DD-AA46-9725-35FBA7E51C5D}"/>
                  </a:ext>
                </a:extLst>
              </p14:cNvPr>
              <p14:cNvContentPartPr/>
              <p14:nvPr/>
            </p14:nvContentPartPr>
            <p14:xfrm>
              <a:off x="2703594" y="5705984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0A54A5E-65DD-AA46-9725-35FBA7E51C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9274" y="5701664"/>
                <a:ext cx="9000" cy="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194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DFE5-1313-5844-9250-CCC4BB7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Lewis Dot Structures – Resonance Structures</a:t>
            </a:r>
            <a:br>
              <a:rPr lang="en-US" sz="3200" dirty="0"/>
            </a:br>
            <a:r>
              <a:rPr lang="en-US" sz="2000" dirty="0">
                <a:hlinkClick r:id="rId2"/>
              </a:rPr>
              <a:t>Resonance Structure Notes below Link Soruce</a:t>
            </a:r>
            <a:endParaRPr lang="en-US" sz="2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1F6FB0-72C2-6F4B-81C0-686A0EE3C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45" y="1953069"/>
            <a:ext cx="12192000" cy="438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6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39789-673D-4144-AB35-C1C42366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365125"/>
            <a:ext cx="11509248" cy="114668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Example of determining LDS that have Resonance Structures</a:t>
            </a:r>
            <a:br>
              <a:rPr lang="en-US" sz="3600" dirty="0"/>
            </a:br>
            <a:r>
              <a:rPr lang="en-US" sz="3600" dirty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7FCC625-BF40-FD45-BCB8-3A2B6AF01957}"/>
                  </a:ext>
                </a:extLst>
              </p14:cNvPr>
              <p14:cNvContentPartPr/>
              <p14:nvPr/>
            </p14:nvContentPartPr>
            <p14:xfrm>
              <a:off x="700382" y="1182930"/>
              <a:ext cx="808920" cy="759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7FCC625-BF40-FD45-BCB8-3A2B6AF019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062" y="1178610"/>
                <a:ext cx="817560" cy="76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F51B79E-01B9-7444-B374-62122D91A6AE}"/>
                  </a:ext>
                </a:extLst>
              </p14:cNvPr>
              <p14:cNvContentPartPr/>
              <p14:nvPr/>
            </p14:nvContentPartPr>
            <p14:xfrm>
              <a:off x="2191142" y="1029210"/>
              <a:ext cx="2483280" cy="5691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F51B79E-01B9-7444-B374-62122D91A6A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86821" y="1024890"/>
                <a:ext cx="2491921" cy="57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34B46BDE-CA76-944C-AA67-903702F603B5}"/>
                  </a:ext>
                </a:extLst>
              </p14:cNvPr>
              <p14:cNvContentPartPr/>
              <p14:nvPr/>
            </p14:nvContentPartPr>
            <p14:xfrm>
              <a:off x="4627982" y="1943970"/>
              <a:ext cx="360" cy="3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34B46BDE-CA76-944C-AA67-903702F603B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23662" y="193965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7224472-BF22-8E41-BCD9-190975292833}"/>
                  </a:ext>
                </a:extLst>
              </p14:cNvPr>
              <p14:cNvContentPartPr/>
              <p14:nvPr/>
            </p14:nvContentPartPr>
            <p14:xfrm>
              <a:off x="4631222" y="2099850"/>
              <a:ext cx="9720" cy="504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7224472-BF22-8E41-BCD9-19097529283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26902" y="2095530"/>
                <a:ext cx="18360" cy="1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C1D850E7-783A-0D40-A6D4-3A1C1412D6AD}"/>
                  </a:ext>
                </a:extLst>
              </p14:cNvPr>
              <p14:cNvContentPartPr/>
              <p14:nvPr/>
            </p14:nvContentPartPr>
            <p14:xfrm>
              <a:off x="1899542" y="1776210"/>
              <a:ext cx="2413800" cy="4226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C1D850E7-783A-0D40-A6D4-3A1C1412D6A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95222" y="1771890"/>
                <a:ext cx="2422440" cy="43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C9956FE7-8532-EF4D-8728-A718C1CE85CF}"/>
                  </a:ext>
                </a:extLst>
              </p14:cNvPr>
              <p14:cNvContentPartPr/>
              <p14:nvPr/>
            </p14:nvContentPartPr>
            <p14:xfrm>
              <a:off x="4995182" y="1631850"/>
              <a:ext cx="618840" cy="62208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C9956FE7-8532-EF4D-8728-A718C1CE85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90862" y="1627530"/>
                <a:ext cx="627480" cy="63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ADEDCA78-9BFF-C749-9B21-D5E476D67AC7}"/>
                  </a:ext>
                </a:extLst>
              </p14:cNvPr>
              <p14:cNvContentPartPr/>
              <p14:nvPr/>
            </p14:nvContentPartPr>
            <p14:xfrm>
              <a:off x="1026182" y="2783490"/>
              <a:ext cx="340920" cy="21456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ADEDCA78-9BFF-C749-9B21-D5E476D67AC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21867" y="2779170"/>
                <a:ext cx="349551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51CB28A2-252E-2D4D-9CA7-F3A75DD283B0}"/>
                  </a:ext>
                </a:extLst>
              </p14:cNvPr>
              <p14:cNvContentPartPr/>
              <p14:nvPr/>
            </p14:nvContentPartPr>
            <p14:xfrm>
              <a:off x="648182" y="3254370"/>
              <a:ext cx="832320" cy="48420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51CB28A2-252E-2D4D-9CA7-F3A75DD283B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3862" y="3250047"/>
                <a:ext cx="840960" cy="4928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EFD6C993-A71F-C343-AA3E-AC9DB0A1E97D}"/>
                  </a:ext>
                </a:extLst>
              </p14:cNvPr>
              <p14:cNvContentPartPr/>
              <p14:nvPr/>
            </p14:nvContentPartPr>
            <p14:xfrm>
              <a:off x="5713742" y="1616370"/>
              <a:ext cx="2967120" cy="1589040"/>
            </p14:xfrm>
          </p:contentPart>
        </mc:Choice>
        <mc:Fallback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EFD6C993-A71F-C343-AA3E-AC9DB0A1E97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09423" y="1612050"/>
                <a:ext cx="2975759" cy="159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6D88B7A7-AD78-C047-9121-BDE5D69CE9E1}"/>
                  </a:ext>
                </a:extLst>
              </p14:cNvPr>
              <p14:cNvContentPartPr/>
              <p14:nvPr/>
            </p14:nvContentPartPr>
            <p14:xfrm>
              <a:off x="915302" y="2633010"/>
              <a:ext cx="4448520" cy="1136520"/>
            </p14:xfrm>
          </p:contentPart>
        </mc:Choice>
        <mc:Fallback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6D88B7A7-AD78-C047-9121-BDE5D69CE9E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10982" y="2628690"/>
                <a:ext cx="4457160" cy="11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CE424CE9-2809-2944-A296-880AD5822039}"/>
                  </a:ext>
                </a:extLst>
              </p14:cNvPr>
              <p14:cNvContentPartPr/>
              <p14:nvPr/>
            </p14:nvContentPartPr>
            <p14:xfrm>
              <a:off x="1103582" y="4457490"/>
              <a:ext cx="541440" cy="396000"/>
            </p14:xfrm>
          </p:contentPart>
        </mc:Choice>
        <mc:Fallback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CE424CE9-2809-2944-A296-880AD582203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99262" y="4453170"/>
                <a:ext cx="550080" cy="40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37" name="Ink 136">
                <a:extLst>
                  <a:ext uri="{FF2B5EF4-FFF2-40B4-BE49-F238E27FC236}">
                    <a16:creationId xmlns:a16="http://schemas.microsoft.com/office/drawing/2014/main" id="{E294E11A-24E5-C949-BB9C-6BEE1A178BA8}"/>
                  </a:ext>
                </a:extLst>
              </p14:cNvPr>
              <p14:cNvContentPartPr/>
              <p14:nvPr/>
            </p14:nvContentPartPr>
            <p14:xfrm>
              <a:off x="802982" y="4136730"/>
              <a:ext cx="3525120" cy="999720"/>
            </p14:xfrm>
          </p:contentPart>
        </mc:Choice>
        <mc:Fallback>
          <p:pic>
            <p:nvPicPr>
              <p:cNvPr id="137" name="Ink 136">
                <a:extLst>
                  <a:ext uri="{FF2B5EF4-FFF2-40B4-BE49-F238E27FC236}">
                    <a16:creationId xmlns:a16="http://schemas.microsoft.com/office/drawing/2014/main" id="{E294E11A-24E5-C949-BB9C-6BEE1A178BA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98662" y="4132410"/>
                <a:ext cx="3533759" cy="100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49" name="Ink 148">
                <a:extLst>
                  <a:ext uri="{FF2B5EF4-FFF2-40B4-BE49-F238E27FC236}">
                    <a16:creationId xmlns:a16="http://schemas.microsoft.com/office/drawing/2014/main" id="{52F7B03A-BF83-9047-A0F8-6DF7CA0A9E32}"/>
                  </a:ext>
                </a:extLst>
              </p14:cNvPr>
              <p14:cNvContentPartPr/>
              <p14:nvPr/>
            </p14:nvContentPartPr>
            <p14:xfrm>
              <a:off x="5306222" y="3499170"/>
              <a:ext cx="867600" cy="387000"/>
            </p14:xfrm>
          </p:contentPart>
        </mc:Choice>
        <mc:Fallback>
          <p:pic>
            <p:nvPicPr>
              <p:cNvPr id="149" name="Ink 148">
                <a:extLst>
                  <a:ext uri="{FF2B5EF4-FFF2-40B4-BE49-F238E27FC236}">
                    <a16:creationId xmlns:a16="http://schemas.microsoft.com/office/drawing/2014/main" id="{52F7B03A-BF83-9047-A0F8-6DF7CA0A9E3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301900" y="3494850"/>
                <a:ext cx="876244" cy="3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4C62214B-05A2-0C43-B917-ACD8E9C939D3}"/>
                  </a:ext>
                </a:extLst>
              </p14:cNvPr>
              <p14:cNvContentPartPr/>
              <p14:nvPr/>
            </p14:nvContentPartPr>
            <p14:xfrm>
              <a:off x="8774822" y="2202090"/>
              <a:ext cx="2779920" cy="975600"/>
            </p14:xfrm>
          </p:contentPart>
        </mc:Choice>
        <mc:Fallback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4C62214B-05A2-0C43-B917-ACD8E9C939D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770503" y="2197770"/>
                <a:ext cx="2788559" cy="9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D3493F86-16FB-6E42-ABB4-6B88E95D322C}"/>
                  </a:ext>
                </a:extLst>
              </p14:cNvPr>
              <p14:cNvContentPartPr/>
              <p14:nvPr/>
            </p14:nvContentPartPr>
            <p14:xfrm>
              <a:off x="8685182" y="3536970"/>
              <a:ext cx="10800" cy="21960"/>
            </p14:xfrm>
          </p:contentPart>
        </mc:Choice>
        <mc:Fallback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D3493F86-16FB-6E42-ABB4-6B88E95D322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680862" y="3532650"/>
                <a:ext cx="1944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A1890CBE-6BC5-F142-96D0-C1542CDCBCDF}"/>
                  </a:ext>
                </a:extLst>
              </p14:cNvPr>
              <p14:cNvContentPartPr/>
              <p14:nvPr/>
            </p14:nvContentPartPr>
            <p14:xfrm>
              <a:off x="8945822" y="3383250"/>
              <a:ext cx="38880" cy="277920"/>
            </p14:xfrm>
          </p:contentPart>
        </mc:Choice>
        <mc:Fallback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A1890CBE-6BC5-F142-96D0-C1542CDCBCD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941502" y="3378930"/>
                <a:ext cx="4752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88" name="Ink 187">
                <a:extLst>
                  <a:ext uri="{FF2B5EF4-FFF2-40B4-BE49-F238E27FC236}">
                    <a16:creationId xmlns:a16="http://schemas.microsoft.com/office/drawing/2014/main" id="{FD663266-328E-784D-9570-D05C65E15BF5}"/>
                  </a:ext>
                </a:extLst>
              </p14:cNvPr>
              <p14:cNvContentPartPr/>
              <p14:nvPr/>
            </p14:nvContentPartPr>
            <p14:xfrm>
              <a:off x="8882822" y="3833970"/>
              <a:ext cx="24120" cy="309600"/>
            </p14:xfrm>
          </p:contentPart>
        </mc:Choice>
        <mc:Fallback>
          <p:pic>
            <p:nvPicPr>
              <p:cNvPr id="188" name="Ink 187">
                <a:extLst>
                  <a:ext uri="{FF2B5EF4-FFF2-40B4-BE49-F238E27FC236}">
                    <a16:creationId xmlns:a16="http://schemas.microsoft.com/office/drawing/2014/main" id="{FD663266-328E-784D-9570-D05C65E15BF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878502" y="3829650"/>
                <a:ext cx="32760" cy="3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00" name="Ink 199">
                <a:extLst>
                  <a:ext uri="{FF2B5EF4-FFF2-40B4-BE49-F238E27FC236}">
                    <a16:creationId xmlns:a16="http://schemas.microsoft.com/office/drawing/2014/main" id="{5ABAD07A-E224-5248-8C8D-550117E3793B}"/>
                  </a:ext>
                </a:extLst>
              </p14:cNvPr>
              <p14:cNvContentPartPr/>
              <p14:nvPr/>
            </p14:nvContentPartPr>
            <p14:xfrm>
              <a:off x="9231662" y="3235650"/>
              <a:ext cx="1885680" cy="1005480"/>
            </p14:xfrm>
          </p:contentPart>
        </mc:Choice>
        <mc:Fallback>
          <p:pic>
            <p:nvPicPr>
              <p:cNvPr id="200" name="Ink 199">
                <a:extLst>
                  <a:ext uri="{FF2B5EF4-FFF2-40B4-BE49-F238E27FC236}">
                    <a16:creationId xmlns:a16="http://schemas.microsoft.com/office/drawing/2014/main" id="{5ABAD07A-E224-5248-8C8D-550117E3793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227342" y="3231330"/>
                <a:ext cx="1894320" cy="10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26AE029C-20FD-2040-A423-A62DA45E92EE}"/>
                  </a:ext>
                </a:extLst>
              </p14:cNvPr>
              <p14:cNvContentPartPr/>
              <p14:nvPr/>
            </p14:nvContentPartPr>
            <p14:xfrm>
              <a:off x="4664342" y="4381890"/>
              <a:ext cx="729720" cy="356760"/>
            </p14:xfrm>
          </p:contentPart>
        </mc:Choice>
        <mc:Fallback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26AE029C-20FD-2040-A423-A62DA45E92E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660022" y="4377570"/>
                <a:ext cx="738360" cy="36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12C0750E-806B-8049-BFA2-6B90C06CDA16}"/>
                  </a:ext>
                </a:extLst>
              </p14:cNvPr>
              <p14:cNvContentPartPr/>
              <p14:nvPr/>
            </p14:nvContentPartPr>
            <p14:xfrm>
              <a:off x="5557142" y="4117650"/>
              <a:ext cx="2680920" cy="832320"/>
            </p14:xfrm>
          </p:contentPart>
        </mc:Choice>
        <mc:Fallback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12C0750E-806B-8049-BFA2-6B90C06CDA1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552822" y="4113330"/>
                <a:ext cx="2689560" cy="84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47E20DAB-11A3-4743-BB37-853FEF1E8975}"/>
                  </a:ext>
                </a:extLst>
              </p14:cNvPr>
              <p14:cNvContentPartPr/>
              <p14:nvPr/>
            </p14:nvContentPartPr>
            <p14:xfrm>
              <a:off x="6894542" y="4124490"/>
              <a:ext cx="1533240" cy="840600"/>
            </p14:xfrm>
          </p:contentPart>
        </mc:Choice>
        <mc:Fallback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47E20DAB-11A3-4743-BB37-853FEF1E897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890222" y="4120168"/>
                <a:ext cx="1541880" cy="8492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61" name="Ink 260">
                <a:extLst>
                  <a:ext uri="{FF2B5EF4-FFF2-40B4-BE49-F238E27FC236}">
                    <a16:creationId xmlns:a16="http://schemas.microsoft.com/office/drawing/2014/main" id="{9342DE93-0E37-A04F-BEA3-98846B04ABDD}"/>
                  </a:ext>
                </a:extLst>
              </p14:cNvPr>
              <p14:cNvContentPartPr/>
              <p14:nvPr/>
            </p14:nvContentPartPr>
            <p14:xfrm>
              <a:off x="4278782" y="5577090"/>
              <a:ext cx="3240" cy="20160"/>
            </p14:xfrm>
          </p:contentPart>
        </mc:Choice>
        <mc:Fallback>
          <p:pic>
            <p:nvPicPr>
              <p:cNvPr id="261" name="Ink 260">
                <a:extLst>
                  <a:ext uri="{FF2B5EF4-FFF2-40B4-BE49-F238E27FC236}">
                    <a16:creationId xmlns:a16="http://schemas.microsoft.com/office/drawing/2014/main" id="{9342DE93-0E37-A04F-BEA3-98846B04ABD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274462" y="5572770"/>
                <a:ext cx="1188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5483AF5D-0342-2348-8563-5356AB7F0EF7}"/>
                  </a:ext>
                </a:extLst>
              </p14:cNvPr>
              <p14:cNvContentPartPr/>
              <p14:nvPr/>
            </p14:nvContentPartPr>
            <p14:xfrm>
              <a:off x="4268342" y="5721090"/>
              <a:ext cx="9360" cy="10080"/>
            </p14:xfrm>
          </p:contentPart>
        </mc:Choice>
        <mc:Fallback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5483AF5D-0342-2348-8563-5356AB7F0EF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264022" y="5716770"/>
                <a:ext cx="1800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63" name="Ink 262">
                <a:extLst>
                  <a:ext uri="{FF2B5EF4-FFF2-40B4-BE49-F238E27FC236}">
                    <a16:creationId xmlns:a16="http://schemas.microsoft.com/office/drawing/2014/main" id="{FD745733-EB35-4248-BBAC-C29E1951BC39}"/>
                  </a:ext>
                </a:extLst>
              </p14:cNvPr>
              <p14:cNvContentPartPr/>
              <p14:nvPr/>
            </p14:nvContentPartPr>
            <p14:xfrm>
              <a:off x="1272062" y="5421930"/>
              <a:ext cx="2622240" cy="797040"/>
            </p14:xfrm>
          </p:contentPart>
        </mc:Choice>
        <mc:Fallback>
          <p:pic>
            <p:nvPicPr>
              <p:cNvPr id="263" name="Ink 262">
                <a:extLst>
                  <a:ext uri="{FF2B5EF4-FFF2-40B4-BE49-F238E27FC236}">
                    <a16:creationId xmlns:a16="http://schemas.microsoft.com/office/drawing/2014/main" id="{FD745733-EB35-4248-BBAC-C29E1951BC39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267742" y="5417610"/>
                <a:ext cx="2630880" cy="8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64" name="Ink 263">
                <a:extLst>
                  <a:ext uri="{FF2B5EF4-FFF2-40B4-BE49-F238E27FC236}">
                    <a16:creationId xmlns:a16="http://schemas.microsoft.com/office/drawing/2014/main" id="{789A7B9E-F61E-FC46-B082-C9E52EF3680F}"/>
                  </a:ext>
                </a:extLst>
              </p14:cNvPr>
              <p14:cNvContentPartPr/>
              <p14:nvPr/>
            </p14:nvContentPartPr>
            <p14:xfrm>
              <a:off x="5539142" y="5471610"/>
              <a:ext cx="514440" cy="261360"/>
            </p14:xfrm>
          </p:contentPart>
        </mc:Choice>
        <mc:Fallback>
          <p:pic>
            <p:nvPicPr>
              <p:cNvPr id="264" name="Ink 263">
                <a:extLst>
                  <a:ext uri="{FF2B5EF4-FFF2-40B4-BE49-F238E27FC236}">
                    <a16:creationId xmlns:a16="http://schemas.microsoft.com/office/drawing/2014/main" id="{789A7B9E-F61E-FC46-B082-C9E52EF3680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534822" y="5467290"/>
                <a:ext cx="52308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83" name="Ink 282">
                <a:extLst>
                  <a:ext uri="{FF2B5EF4-FFF2-40B4-BE49-F238E27FC236}">
                    <a16:creationId xmlns:a16="http://schemas.microsoft.com/office/drawing/2014/main" id="{07B3280B-5FF6-E048-A146-0671C3B08C5B}"/>
                  </a:ext>
                </a:extLst>
              </p14:cNvPr>
              <p14:cNvContentPartPr/>
              <p14:nvPr/>
            </p14:nvContentPartPr>
            <p14:xfrm>
              <a:off x="6022982" y="5136810"/>
              <a:ext cx="2518920" cy="537480"/>
            </p14:xfrm>
          </p:contentPart>
        </mc:Choice>
        <mc:Fallback>
          <p:pic>
            <p:nvPicPr>
              <p:cNvPr id="283" name="Ink 282">
                <a:extLst>
                  <a:ext uri="{FF2B5EF4-FFF2-40B4-BE49-F238E27FC236}">
                    <a16:creationId xmlns:a16="http://schemas.microsoft.com/office/drawing/2014/main" id="{07B3280B-5FF6-E048-A146-0671C3B08C5B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018662" y="5132487"/>
                <a:ext cx="2527560" cy="5461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84" name="Ink 283">
                <a:extLst>
                  <a:ext uri="{FF2B5EF4-FFF2-40B4-BE49-F238E27FC236}">
                    <a16:creationId xmlns:a16="http://schemas.microsoft.com/office/drawing/2014/main" id="{8A0A5AFF-9236-8B44-836A-1781928C4F15}"/>
                  </a:ext>
                </a:extLst>
              </p14:cNvPr>
              <p14:cNvContentPartPr/>
              <p14:nvPr/>
            </p14:nvContentPartPr>
            <p14:xfrm>
              <a:off x="9043022" y="5067330"/>
              <a:ext cx="22320" cy="30240"/>
            </p14:xfrm>
          </p:contentPart>
        </mc:Choice>
        <mc:Fallback>
          <p:pic>
            <p:nvPicPr>
              <p:cNvPr id="284" name="Ink 283">
                <a:extLst>
                  <a:ext uri="{FF2B5EF4-FFF2-40B4-BE49-F238E27FC236}">
                    <a16:creationId xmlns:a16="http://schemas.microsoft.com/office/drawing/2014/main" id="{8A0A5AFF-9236-8B44-836A-1781928C4F15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9038702" y="5063010"/>
                <a:ext cx="3096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87" name="Ink 286">
                <a:extLst>
                  <a:ext uri="{FF2B5EF4-FFF2-40B4-BE49-F238E27FC236}">
                    <a16:creationId xmlns:a16="http://schemas.microsoft.com/office/drawing/2014/main" id="{D7B7776C-8338-4847-983E-B5409D577D85}"/>
                  </a:ext>
                </a:extLst>
              </p14:cNvPr>
              <p14:cNvContentPartPr/>
              <p14:nvPr/>
            </p14:nvContentPartPr>
            <p14:xfrm>
              <a:off x="9687782" y="4815690"/>
              <a:ext cx="194040" cy="338760"/>
            </p14:xfrm>
          </p:contentPart>
        </mc:Choice>
        <mc:Fallback>
          <p:pic>
            <p:nvPicPr>
              <p:cNvPr id="287" name="Ink 286">
                <a:extLst>
                  <a:ext uri="{FF2B5EF4-FFF2-40B4-BE49-F238E27FC236}">
                    <a16:creationId xmlns:a16="http://schemas.microsoft.com/office/drawing/2014/main" id="{D7B7776C-8338-4847-983E-B5409D577D85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9683462" y="4811370"/>
                <a:ext cx="202680" cy="3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288" name="Ink 287">
                <a:extLst>
                  <a:ext uri="{FF2B5EF4-FFF2-40B4-BE49-F238E27FC236}">
                    <a16:creationId xmlns:a16="http://schemas.microsoft.com/office/drawing/2014/main" id="{D2DDA014-BED8-0344-BED3-68F263228883}"/>
                  </a:ext>
                </a:extLst>
              </p14:cNvPr>
              <p14:cNvContentPartPr/>
              <p14:nvPr/>
            </p14:nvContentPartPr>
            <p14:xfrm>
              <a:off x="9162902" y="4859610"/>
              <a:ext cx="321840" cy="334800"/>
            </p14:xfrm>
          </p:contentPart>
        </mc:Choice>
        <mc:Fallback>
          <p:pic>
            <p:nvPicPr>
              <p:cNvPr id="288" name="Ink 287">
                <a:extLst>
                  <a:ext uri="{FF2B5EF4-FFF2-40B4-BE49-F238E27FC236}">
                    <a16:creationId xmlns:a16="http://schemas.microsoft.com/office/drawing/2014/main" id="{D2DDA014-BED8-0344-BED3-68F263228883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9158582" y="4855290"/>
                <a:ext cx="33048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295" name="Ink 294">
                <a:extLst>
                  <a:ext uri="{FF2B5EF4-FFF2-40B4-BE49-F238E27FC236}">
                    <a16:creationId xmlns:a16="http://schemas.microsoft.com/office/drawing/2014/main" id="{7F00B2B3-29FA-6048-A0F6-6223F7A3B407}"/>
                  </a:ext>
                </a:extLst>
              </p14:cNvPr>
              <p14:cNvContentPartPr/>
              <p14:nvPr/>
            </p14:nvContentPartPr>
            <p14:xfrm>
              <a:off x="9064622" y="5359290"/>
              <a:ext cx="756360" cy="370800"/>
            </p14:xfrm>
          </p:contentPart>
        </mc:Choice>
        <mc:Fallback>
          <p:pic>
            <p:nvPicPr>
              <p:cNvPr id="295" name="Ink 294">
                <a:extLst>
                  <a:ext uri="{FF2B5EF4-FFF2-40B4-BE49-F238E27FC236}">
                    <a16:creationId xmlns:a16="http://schemas.microsoft.com/office/drawing/2014/main" id="{7F00B2B3-29FA-6048-A0F6-6223F7A3B407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9060302" y="5354974"/>
                <a:ext cx="765000" cy="3794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298" name="Ink 297">
                <a:extLst>
                  <a:ext uri="{FF2B5EF4-FFF2-40B4-BE49-F238E27FC236}">
                    <a16:creationId xmlns:a16="http://schemas.microsoft.com/office/drawing/2014/main" id="{4F5CFD91-B987-DF42-A84E-C14806540757}"/>
                  </a:ext>
                </a:extLst>
              </p14:cNvPr>
              <p14:cNvContentPartPr/>
              <p14:nvPr/>
            </p14:nvContentPartPr>
            <p14:xfrm>
              <a:off x="6987422" y="5728650"/>
              <a:ext cx="1257840" cy="26640"/>
            </p14:xfrm>
          </p:contentPart>
        </mc:Choice>
        <mc:Fallback>
          <p:pic>
            <p:nvPicPr>
              <p:cNvPr id="298" name="Ink 297">
                <a:extLst>
                  <a:ext uri="{FF2B5EF4-FFF2-40B4-BE49-F238E27FC236}">
                    <a16:creationId xmlns:a16="http://schemas.microsoft.com/office/drawing/2014/main" id="{4F5CFD91-B987-DF42-A84E-C14806540757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983103" y="5724330"/>
                <a:ext cx="1266478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301" name="Ink 300">
                <a:extLst>
                  <a:ext uri="{FF2B5EF4-FFF2-40B4-BE49-F238E27FC236}">
                    <a16:creationId xmlns:a16="http://schemas.microsoft.com/office/drawing/2014/main" id="{CA531E9F-EF80-3244-8283-94815478C75A}"/>
                  </a:ext>
                </a:extLst>
              </p14:cNvPr>
              <p14:cNvContentPartPr/>
              <p14:nvPr/>
            </p14:nvContentPartPr>
            <p14:xfrm>
              <a:off x="4760462" y="4908930"/>
              <a:ext cx="407880" cy="61920"/>
            </p14:xfrm>
          </p:contentPart>
        </mc:Choice>
        <mc:Fallback>
          <p:pic>
            <p:nvPicPr>
              <p:cNvPr id="301" name="Ink 300">
                <a:extLst>
                  <a:ext uri="{FF2B5EF4-FFF2-40B4-BE49-F238E27FC236}">
                    <a16:creationId xmlns:a16="http://schemas.microsoft.com/office/drawing/2014/main" id="{CA531E9F-EF80-3244-8283-94815478C75A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756142" y="4904610"/>
                <a:ext cx="416520" cy="7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508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B90E-E076-7B41-A25A-D1093EDDD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24" y="365125"/>
            <a:ext cx="11631168" cy="11710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Example of determining LDS of </a:t>
            </a:r>
            <a:br>
              <a:rPr lang="en-US" sz="3600" dirty="0"/>
            </a:br>
            <a:r>
              <a:rPr lang="en-US" sz="3600" dirty="0"/>
              <a:t>Central Atom that Exceed the Octet Rule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6C6FA4-A375-CA42-9EB2-5D872592EAE4}"/>
              </a:ext>
            </a:extLst>
          </p:cNvPr>
          <p:cNvSpPr txBox="1"/>
          <p:nvPr/>
        </p:nvSpPr>
        <p:spPr>
          <a:xfrm>
            <a:off x="810228" y="5949387"/>
            <a:ext cx="9301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Central atom must be in the 3</a:t>
            </a:r>
            <a:r>
              <a:rPr lang="en-US" baseline="30000" dirty="0"/>
              <a:t>rd</a:t>
            </a:r>
            <a:r>
              <a:rPr lang="en-US" dirty="0"/>
              <a:t> row of Periodic Table or higher (3</a:t>
            </a:r>
            <a:r>
              <a:rPr lang="en-US" baseline="30000" dirty="0"/>
              <a:t>rd</a:t>
            </a:r>
            <a:r>
              <a:rPr lang="en-US" dirty="0"/>
              <a:t> energy level or greater) </a:t>
            </a:r>
          </a:p>
          <a:p>
            <a:r>
              <a:rPr lang="en-US" dirty="0"/>
              <a:t>since these elements have available atomic “d” orbitals.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765E3D8-D969-2141-B1C0-DB172A460683}"/>
                  </a:ext>
                </a:extLst>
              </p14:cNvPr>
              <p14:cNvContentPartPr/>
              <p14:nvPr/>
            </p14:nvContentPartPr>
            <p14:xfrm>
              <a:off x="1547822" y="1479930"/>
              <a:ext cx="1359720" cy="7574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765E3D8-D969-2141-B1C0-DB172A4606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3502" y="1475612"/>
                <a:ext cx="1368360" cy="7660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DAB770E-CA43-404B-ACB0-75BCA3B845AD}"/>
                  </a:ext>
                </a:extLst>
              </p14:cNvPr>
              <p14:cNvContentPartPr/>
              <p14:nvPr/>
            </p14:nvContentPartPr>
            <p14:xfrm>
              <a:off x="2567702" y="2335650"/>
              <a:ext cx="286920" cy="327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DAB770E-CA43-404B-ACB0-75BCA3B845A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63382" y="2331330"/>
                <a:ext cx="29556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3DADD819-BB23-FA45-B1F1-C277B4D38A6E}"/>
                  </a:ext>
                </a:extLst>
              </p14:cNvPr>
              <p14:cNvContentPartPr/>
              <p14:nvPr/>
            </p14:nvContentPartPr>
            <p14:xfrm>
              <a:off x="3685502" y="1423050"/>
              <a:ext cx="2637360" cy="6051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3DADD819-BB23-FA45-B1F1-C277B4D38A6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81183" y="1418730"/>
                <a:ext cx="2645999" cy="61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4B50CF72-245E-5241-88D1-267CC1BBCC17}"/>
                  </a:ext>
                </a:extLst>
              </p14:cNvPr>
              <p14:cNvContentPartPr/>
              <p14:nvPr/>
            </p14:nvContentPartPr>
            <p14:xfrm>
              <a:off x="10068302" y="1632210"/>
              <a:ext cx="1228680" cy="45864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4B50CF72-245E-5241-88D1-267CC1BBCC1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063982" y="1627890"/>
                <a:ext cx="1237320" cy="4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3B805E4E-7CE2-8147-B8DB-266FC1D7CAA6}"/>
                  </a:ext>
                </a:extLst>
              </p14:cNvPr>
              <p14:cNvContentPartPr/>
              <p14:nvPr/>
            </p14:nvContentPartPr>
            <p14:xfrm>
              <a:off x="8725502" y="1546170"/>
              <a:ext cx="1083960" cy="63360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3B805E4E-7CE2-8147-B8DB-266FC1D7CAA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721182" y="1541850"/>
                <a:ext cx="1092600" cy="64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FD73B5A2-A071-514C-AF4E-B064DDC914DD}"/>
                  </a:ext>
                </a:extLst>
              </p14:cNvPr>
              <p14:cNvContentPartPr/>
              <p14:nvPr/>
            </p14:nvContentPartPr>
            <p14:xfrm>
              <a:off x="8341022" y="1696290"/>
              <a:ext cx="133920" cy="28224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FD73B5A2-A071-514C-AF4E-B064DDC914D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36702" y="1691970"/>
                <a:ext cx="142560" cy="29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FCDCC985-B8ED-DF43-ADA9-9CA2FE0D6D68}"/>
                  </a:ext>
                </a:extLst>
              </p14:cNvPr>
              <p14:cNvContentPartPr/>
              <p14:nvPr/>
            </p14:nvContentPartPr>
            <p14:xfrm>
              <a:off x="6746222" y="1509450"/>
              <a:ext cx="1395360" cy="57024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FCDCC985-B8ED-DF43-ADA9-9CA2FE0D6D6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41902" y="1505133"/>
                <a:ext cx="1404000" cy="5788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8" name="Ink 137">
                <a:extLst>
                  <a:ext uri="{FF2B5EF4-FFF2-40B4-BE49-F238E27FC236}">
                    <a16:creationId xmlns:a16="http://schemas.microsoft.com/office/drawing/2014/main" id="{8981BDCE-A92A-FF4F-BF60-4EF7F7A3B2EE}"/>
                  </a:ext>
                </a:extLst>
              </p14:cNvPr>
              <p14:cNvContentPartPr/>
              <p14:nvPr/>
            </p14:nvContentPartPr>
            <p14:xfrm>
              <a:off x="2063342" y="2040450"/>
              <a:ext cx="2769480" cy="2083320"/>
            </p14:xfrm>
          </p:contentPart>
        </mc:Choice>
        <mc:Fallback>
          <p:pic>
            <p:nvPicPr>
              <p:cNvPr id="138" name="Ink 137">
                <a:extLst>
                  <a:ext uri="{FF2B5EF4-FFF2-40B4-BE49-F238E27FC236}">
                    <a16:creationId xmlns:a16="http://schemas.microsoft.com/office/drawing/2014/main" id="{8981BDCE-A92A-FF4F-BF60-4EF7F7A3B2E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59022" y="2036130"/>
                <a:ext cx="2778120" cy="209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E406F755-71A2-FF4C-A8B2-3DA59D9401AC}"/>
                  </a:ext>
                </a:extLst>
              </p14:cNvPr>
              <p14:cNvContentPartPr/>
              <p14:nvPr/>
            </p14:nvContentPartPr>
            <p14:xfrm>
              <a:off x="5683142" y="2445810"/>
              <a:ext cx="150120" cy="151560"/>
            </p14:xfrm>
          </p:contentPart>
        </mc:Choice>
        <mc:Fallback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E406F755-71A2-FF4C-A8B2-3DA59D9401A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78812" y="2441480"/>
                <a:ext cx="158781" cy="1602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60826438-B21D-2B4B-AE46-51C07C86C2AC}"/>
                  </a:ext>
                </a:extLst>
              </p14:cNvPr>
              <p14:cNvContentPartPr/>
              <p14:nvPr/>
            </p14:nvContentPartPr>
            <p14:xfrm>
              <a:off x="5567222" y="2202450"/>
              <a:ext cx="303480" cy="182160"/>
            </p14:xfrm>
          </p:contentPart>
        </mc:Choice>
        <mc:Fallback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60826438-B21D-2B4B-AE46-51C07C86C2A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562902" y="2198130"/>
                <a:ext cx="31212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6" name="Ink 155">
                <a:extLst>
                  <a:ext uri="{FF2B5EF4-FFF2-40B4-BE49-F238E27FC236}">
                    <a16:creationId xmlns:a16="http://schemas.microsoft.com/office/drawing/2014/main" id="{55D4A553-3A74-984C-88FB-9B49B45E777C}"/>
                  </a:ext>
                </a:extLst>
              </p14:cNvPr>
              <p14:cNvContentPartPr/>
              <p14:nvPr/>
            </p14:nvContentPartPr>
            <p14:xfrm>
              <a:off x="5633462" y="2596650"/>
              <a:ext cx="935280" cy="428040"/>
            </p14:xfrm>
          </p:contentPart>
        </mc:Choice>
        <mc:Fallback>
          <p:pic>
            <p:nvPicPr>
              <p:cNvPr id="156" name="Ink 155">
                <a:extLst>
                  <a:ext uri="{FF2B5EF4-FFF2-40B4-BE49-F238E27FC236}">
                    <a16:creationId xmlns:a16="http://schemas.microsoft.com/office/drawing/2014/main" id="{55D4A553-3A74-984C-88FB-9B49B45E777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29144" y="2592330"/>
                <a:ext cx="943917" cy="4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297A3573-21BF-7A46-937F-458311298123}"/>
                  </a:ext>
                </a:extLst>
              </p14:cNvPr>
              <p14:cNvContentPartPr/>
              <p14:nvPr/>
            </p14:nvContentPartPr>
            <p14:xfrm>
              <a:off x="10699742" y="3073290"/>
              <a:ext cx="901080" cy="354960"/>
            </p14:xfrm>
          </p:contentPart>
        </mc:Choice>
        <mc:Fallback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297A3573-21BF-7A46-937F-45831129812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695422" y="3068970"/>
                <a:ext cx="90972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0" name="Ink 179">
                <a:extLst>
                  <a:ext uri="{FF2B5EF4-FFF2-40B4-BE49-F238E27FC236}">
                    <a16:creationId xmlns:a16="http://schemas.microsoft.com/office/drawing/2014/main" id="{A8686361-F8A9-B74B-B852-EE1622399898}"/>
                  </a:ext>
                </a:extLst>
              </p14:cNvPr>
              <p14:cNvContentPartPr/>
              <p14:nvPr/>
            </p14:nvContentPartPr>
            <p14:xfrm>
              <a:off x="8954102" y="3103530"/>
              <a:ext cx="1397520" cy="377640"/>
            </p14:xfrm>
          </p:contentPart>
        </mc:Choice>
        <mc:Fallback>
          <p:pic>
            <p:nvPicPr>
              <p:cNvPr id="180" name="Ink 179">
                <a:extLst>
                  <a:ext uri="{FF2B5EF4-FFF2-40B4-BE49-F238E27FC236}">
                    <a16:creationId xmlns:a16="http://schemas.microsoft.com/office/drawing/2014/main" id="{A8686361-F8A9-B74B-B852-EE162239989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949781" y="3099210"/>
                <a:ext cx="1406162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7AF4BA05-6A9D-EA44-8800-54A6B6D3C80C}"/>
                  </a:ext>
                </a:extLst>
              </p14:cNvPr>
              <p14:cNvContentPartPr/>
              <p14:nvPr/>
            </p14:nvContentPartPr>
            <p14:xfrm>
              <a:off x="7668182" y="3087330"/>
              <a:ext cx="991800" cy="477000"/>
            </p14:xfrm>
          </p:contentPart>
        </mc:Choice>
        <mc:Fallback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7AF4BA05-6A9D-EA44-8800-54A6B6D3C80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663862" y="3083010"/>
                <a:ext cx="1000440" cy="48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0E5DD0D5-811B-B542-9BED-3A6A7E6A035D}"/>
                  </a:ext>
                </a:extLst>
              </p14:cNvPr>
              <p14:cNvContentPartPr/>
              <p14:nvPr/>
            </p14:nvContentPartPr>
            <p14:xfrm>
              <a:off x="6839822" y="2224770"/>
              <a:ext cx="3187080" cy="622080"/>
            </p14:xfrm>
          </p:contentPart>
        </mc:Choice>
        <mc:Fallback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0E5DD0D5-811B-B542-9BED-3A6A7E6A035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835502" y="2220450"/>
                <a:ext cx="3195721" cy="63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95" name="Ink 194">
                <a:extLst>
                  <a:ext uri="{FF2B5EF4-FFF2-40B4-BE49-F238E27FC236}">
                    <a16:creationId xmlns:a16="http://schemas.microsoft.com/office/drawing/2014/main" id="{A09EE4D4-7BF8-A043-B088-2E5A415221BB}"/>
                  </a:ext>
                </a:extLst>
              </p14:cNvPr>
              <p14:cNvContentPartPr/>
              <p14:nvPr/>
            </p14:nvContentPartPr>
            <p14:xfrm>
              <a:off x="9610382" y="3626970"/>
              <a:ext cx="805320" cy="427320"/>
            </p14:xfrm>
          </p:contentPart>
        </mc:Choice>
        <mc:Fallback>
          <p:pic>
            <p:nvPicPr>
              <p:cNvPr id="195" name="Ink 194">
                <a:extLst>
                  <a:ext uri="{FF2B5EF4-FFF2-40B4-BE49-F238E27FC236}">
                    <a16:creationId xmlns:a16="http://schemas.microsoft.com/office/drawing/2014/main" id="{A09EE4D4-7BF8-A043-B088-2E5A415221B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606062" y="3622650"/>
                <a:ext cx="813960" cy="4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CA68A3F5-59BC-B24A-BEC7-92D37C7CF840}"/>
                  </a:ext>
                </a:extLst>
              </p14:cNvPr>
              <p14:cNvContentPartPr/>
              <p14:nvPr/>
            </p14:nvContentPartPr>
            <p14:xfrm>
              <a:off x="7546862" y="3709410"/>
              <a:ext cx="1813680" cy="720000"/>
            </p14:xfrm>
          </p:contentPart>
        </mc:Choice>
        <mc:Fallback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CA68A3F5-59BC-B24A-BEC7-92D37C7CF84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542542" y="3705088"/>
                <a:ext cx="1822320" cy="7286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ED5334C1-EE74-DF40-83FD-C3311BDC715A}"/>
                  </a:ext>
                </a:extLst>
              </p14:cNvPr>
              <p14:cNvContentPartPr/>
              <p14:nvPr/>
            </p14:nvContentPartPr>
            <p14:xfrm>
              <a:off x="2618822" y="2345370"/>
              <a:ext cx="199080" cy="25560"/>
            </p14:xfrm>
          </p:contentPart>
        </mc:Choice>
        <mc:Fallback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ED5334C1-EE74-DF40-83FD-C3311BDC715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614502" y="2341050"/>
                <a:ext cx="20772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62826643-3560-B144-B021-A2369507139D}"/>
                  </a:ext>
                </a:extLst>
              </p14:cNvPr>
              <p14:cNvContentPartPr/>
              <p14:nvPr/>
            </p14:nvContentPartPr>
            <p14:xfrm>
              <a:off x="2545382" y="2284170"/>
              <a:ext cx="474120" cy="86040"/>
            </p14:xfrm>
          </p:contentPart>
        </mc:Choice>
        <mc:Fallback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62826643-3560-B144-B021-A2369507139D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541062" y="2279850"/>
                <a:ext cx="482760" cy="9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561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71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Lewis Dot Structures Exceed Octet Rule and Resonance</vt:lpstr>
      <vt:lpstr>Direction/Steps for Determining Lewis Dot Structures (LDS)</vt:lpstr>
      <vt:lpstr>Lewis Dot Structures – Resonance Structures Resonance Structure Notes below Link Soruce</vt:lpstr>
      <vt:lpstr>Example of determining LDS that have Resonance Structures  </vt:lpstr>
      <vt:lpstr>Example of determining LDS of  Central Atom that Exceed the Octet Rule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Dot Structures</dc:title>
  <dc:creator>Microsoft Office User</dc:creator>
  <cp:lastModifiedBy>Microsoft Office User</cp:lastModifiedBy>
  <cp:revision>10</cp:revision>
  <dcterms:created xsi:type="dcterms:W3CDTF">2021-01-22T17:19:09Z</dcterms:created>
  <dcterms:modified xsi:type="dcterms:W3CDTF">2021-01-25T18:34:36Z</dcterms:modified>
</cp:coreProperties>
</file>