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9" r:id="rId5"/>
    <p:sldId id="270" r:id="rId6"/>
    <p:sldId id="272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2"/>
    <p:restoredTop sz="94646"/>
  </p:normalViewPr>
  <p:slideViewPr>
    <p:cSldViewPr snapToGrid="0" snapToObjects="1">
      <p:cViewPr varScale="1">
        <p:scale>
          <a:sx n="88" d="100"/>
          <a:sy n="88" d="100"/>
        </p:scale>
        <p:origin x="184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B106F-7C16-FA4F-B62D-EC7E86138E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F77DE-F2D2-3649-9806-11BBDE3AA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A1477-18C0-ED4C-B2CE-9EAA7FD9C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6468-BDCB-554E-94CA-013F547DACA8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454AE-7ECA-EA41-AE60-48EE6875A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58739-9125-204E-8596-ECD66BDAB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559C-20AD-A845-853A-DA6724543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5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173D3-4472-8E4E-AE8B-8E445E739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7DBE4-8D0C-4C43-886E-026884FCF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14C55-079B-9442-B3F9-0953DC02E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6468-BDCB-554E-94CA-013F547DACA8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03250-BF20-4A46-9D96-AEA8EF9EB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5CF10-7C0A-D044-AB38-029D7E038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559C-20AD-A845-853A-DA6724543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5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CE59F1-786D-5743-83C0-0CD938BE1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603DC-E818-684A-A049-B2CDC047F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6451E-9232-594F-B0B7-EE2726FA6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6468-BDCB-554E-94CA-013F547DACA8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5BA94-25CB-9D40-B106-54AA04CD0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75BB8-97DB-AB41-8CAE-7DB502D6E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559C-20AD-A845-853A-DA6724543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2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8D71B-21DB-124B-8397-99F334C2D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2E2B0-4881-DB4B-87D1-265D92879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FA1EA-CA53-0348-ABD9-A21BE325F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6468-BDCB-554E-94CA-013F547DACA8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BC7E5-748B-084B-82B7-2A6E3A4B5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8EEB0-E1ED-2444-843E-5F59E7F3F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559C-20AD-A845-853A-DA6724543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96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4B904-8054-6F40-AA91-64F81DF7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82602-268F-E341-885E-53BA06344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BFF93-16A2-5D4B-9B39-E0F7C6B68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6468-BDCB-554E-94CA-013F547DACA8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745FC-6710-C544-A871-1DDB212E1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33EC3-2EA1-4E46-ADBB-35A27D00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559C-20AD-A845-853A-DA6724543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9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F033-8DA8-7D42-954C-82D07A167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F8544-F94A-8242-8E52-6F340044C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C18498-1A27-924E-A3D9-FC54247AE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2C37C-3F63-B641-A50B-49C05508B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6468-BDCB-554E-94CA-013F547DACA8}" type="datetimeFigureOut">
              <a:rPr lang="en-US" smtClean="0"/>
              <a:t>1/26/21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9F1D0-EE0C-7C4F-830C-E9B8B64A6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F19D8-0615-CE4A-9E7B-F879BE13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559C-20AD-A845-853A-DA6724543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8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7F1B6-3375-E54F-A222-2560FC621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127AC-9AF7-534F-B14E-8129E8EE9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DC33D-E996-A24F-B8F8-0C1947A70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93765E-10B2-A941-9087-C5FB19D6F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2EBF32-5C5D-0447-85D4-FF4D98CF9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5D5FAC-06B1-A545-AC3E-8C5DA9504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6468-BDCB-554E-94CA-013F547DACA8}" type="datetimeFigureOut">
              <a:rPr lang="en-US" smtClean="0"/>
              <a:t>1/26/21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F90452-8406-DE45-B530-CECB80F48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3617D0-56CC-554B-BE93-76632723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559C-20AD-A845-853A-DA6724543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8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2244C-2525-D243-8372-146D6505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72D6A3-ED89-5144-9A15-961F1AC30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6468-BDCB-554E-94CA-013F547DACA8}" type="datetimeFigureOut">
              <a:rPr lang="en-US" smtClean="0"/>
              <a:t>1/26/21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D6DD06-2D01-3A47-8850-0478302A6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3782E-4E6D-A443-A2FC-3F47EAFB8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559C-20AD-A845-853A-DA6724543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3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9BF55B-72B6-F848-91B3-68F810ED1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6468-BDCB-554E-94CA-013F547DACA8}" type="datetimeFigureOut">
              <a:rPr lang="en-US" smtClean="0"/>
              <a:t>1/26/21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212515-98EB-0C47-BA94-EB5F79388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9501C7-4427-F149-A72E-BBF169AD6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559C-20AD-A845-853A-DA6724543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94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6FB69-BCB6-CD40-9FBA-5408BC863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F1751-6619-274A-9938-B6C38E617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621737-041D-C447-8870-49B83D156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C44A1-A499-024F-AB2E-172AC8981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6468-BDCB-554E-94CA-013F547DACA8}" type="datetimeFigureOut">
              <a:rPr lang="en-US" smtClean="0"/>
              <a:t>1/26/21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6605D1-2C40-034A-9620-0C0EDFA69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A4F2E-EF6A-134A-8670-AA2EFB18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559C-20AD-A845-853A-DA6724543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8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3BECB-45CB-7E4F-B95E-7CF52D024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668B95-84C1-9D43-A67C-CE5D3C7CC0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A4D499-CCCB-F647-A226-79DA21163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0468C-C6C0-B64C-A4CE-DBAF6E95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56468-BDCB-554E-94CA-013F547DACA8}" type="datetimeFigureOut">
              <a:rPr lang="en-US" smtClean="0"/>
              <a:t>1/26/21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12536-3372-BD4E-AC75-808BD81A2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B61CC-4069-CA42-9789-D8023B751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1559C-20AD-A845-853A-DA6724543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9A79B9-37E8-E341-BBC5-8CA1F6C58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8A5D2-3539-3943-80F0-97FFC4E82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F44A7-2EBE-B545-909E-1A1D00FF93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56468-BDCB-554E-94CA-013F547DACA8}" type="datetimeFigureOut">
              <a:rPr lang="en-US" smtClean="0"/>
              <a:t>1/26/21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742C0-0D64-0748-921D-2FC231660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4B87E-A6BF-704D-8771-49BAF71CE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1559C-20AD-A845-853A-DA6724543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5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mcleod.org/cgi-bin/chem1/wiki.cgi?LewisDotStructur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BEC9E-E00B-5B4D-8466-AE06B02E9A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98258"/>
            <a:ext cx="9046464" cy="1164654"/>
          </a:xfrm>
        </p:spPr>
        <p:txBody>
          <a:bodyPr>
            <a:noAutofit/>
          </a:bodyPr>
          <a:lstStyle/>
          <a:p>
            <a:r>
              <a:rPr lang="en-US" sz="4400" dirty="0"/>
              <a:t>Chem328 Honors and Chem329 CP</a:t>
            </a:r>
            <a:br>
              <a:rPr lang="en-US" sz="4400" dirty="0"/>
            </a:br>
            <a:r>
              <a:rPr lang="en-US" sz="4400" dirty="0"/>
              <a:t>Covalent Bonding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9263E-40B7-D64C-A35F-AF8180C8D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6464" y="2601119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/>
              <a:t>Basic Understanding of Covalent Bonding (including Molecular Compounds (MC) and Polyatomic Ions)</a:t>
            </a:r>
          </a:p>
        </p:txBody>
      </p:sp>
    </p:spTree>
    <p:extLst>
      <p:ext uri="{BB962C8B-B14F-4D97-AF65-F5344CB8AC3E}">
        <p14:creationId xmlns:p14="http://schemas.microsoft.com/office/powerpoint/2010/main" val="224142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E286B-123A-3F4F-82B7-6BA930D4A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345615" cy="6078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Covalent Bonding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43D6C9-825B-3A48-8EF3-4421CB04B3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54368"/>
                <a:ext cx="10638693" cy="5238505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Only true “chemical bond”</a:t>
                </a:r>
              </a:p>
              <a:p>
                <a:pPr lvl="1"/>
                <a:r>
                  <a:rPr lang="en-US" dirty="0"/>
                  <a:t>Ionic bond and metallic bond only exist in name</a:t>
                </a:r>
              </a:p>
              <a:p>
                <a:pPr lvl="1"/>
                <a:r>
                  <a:rPr lang="en-US" dirty="0"/>
                  <a:t>True Def of Chemical bond is sharing valence electrons (</a:t>
                </a:r>
                <a:r>
                  <a:rPr lang="en-US" dirty="0" err="1"/>
                  <a:t>ve</a:t>
                </a:r>
                <a:r>
                  <a:rPr lang="en-US" baseline="30000" dirty="0"/>
                  <a:t>-</a:t>
                </a:r>
                <a:r>
                  <a:rPr lang="en-US" dirty="0"/>
                  <a:t>)</a:t>
                </a:r>
              </a:p>
              <a:p>
                <a:endParaRPr lang="en-US" dirty="0"/>
              </a:p>
              <a:p>
                <a:r>
                  <a:rPr lang="en-US" dirty="0"/>
                  <a:t>Remember, reason for sharing </a:t>
                </a:r>
                <a:r>
                  <a:rPr lang="en-US" dirty="0" err="1"/>
                  <a:t>ve</a:t>
                </a:r>
                <a:r>
                  <a:rPr lang="en-US" baseline="30000" dirty="0"/>
                  <a:t>-</a:t>
                </a:r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1.7</m:t>
                    </m:r>
                  </m:oMath>
                </a14:m>
                <a:r>
                  <a:rPr lang="en-US" dirty="0"/>
                  <a:t> between two elements</a:t>
                </a:r>
              </a:p>
              <a:p>
                <a:endParaRPr lang="en-US" dirty="0"/>
              </a:p>
              <a:p>
                <a:r>
                  <a:rPr lang="en-US" dirty="0"/>
                  <a:t>Chemical Bonding Model</a:t>
                </a:r>
              </a:p>
              <a:p>
                <a:pPr lvl="1"/>
                <a:r>
                  <a:rPr lang="en-US" dirty="0"/>
                  <a:t>Localized Electron Theory</a:t>
                </a:r>
              </a:p>
              <a:p>
                <a:pPr lvl="2"/>
                <a:r>
                  <a:rPr lang="en-US" dirty="0"/>
                  <a:t>Will use here, correctly predict particle behavior and simplest</a:t>
                </a:r>
              </a:p>
              <a:p>
                <a:pPr lvl="1"/>
                <a:r>
                  <a:rPr lang="en-US" dirty="0"/>
                  <a:t>Molecular Orbital Theory </a:t>
                </a:r>
              </a:p>
              <a:p>
                <a:pPr lvl="2"/>
                <a:r>
                  <a:rPr lang="en-US" dirty="0"/>
                  <a:t>Correctly predicts more particle behavior but A LOT more complex 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43D6C9-825B-3A48-8EF3-4421CB04B3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54368"/>
                <a:ext cx="10638693" cy="5238505"/>
              </a:xfrm>
              <a:blipFill>
                <a:blip r:embed="rId2"/>
                <a:stretch>
                  <a:fillRect l="-954" t="-1937" b="-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7992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98759-506F-004B-A455-DA27CBFB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Covalent Bonding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71220-E79F-C742-A45A-D4925F509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3 Part of Localized Electron Theory (Chemical Bonding Model)</a:t>
            </a:r>
          </a:p>
          <a:p>
            <a:endParaRPr lang="en-US" dirty="0"/>
          </a:p>
          <a:p>
            <a:pPr lvl="1"/>
            <a:r>
              <a:rPr lang="en-US" dirty="0"/>
              <a:t>Lewis Dot Structures (LDS) – pictorial diagrams/drawings showing:</a:t>
            </a:r>
          </a:p>
          <a:p>
            <a:pPr lvl="2"/>
            <a:r>
              <a:rPr lang="en-US" dirty="0"/>
              <a:t>1) What elements share valence electron (</a:t>
            </a:r>
            <a:r>
              <a:rPr lang="en-US" dirty="0" err="1"/>
              <a:t>ve</a:t>
            </a:r>
            <a:r>
              <a:rPr lang="en-US" baseline="30000" dirty="0"/>
              <a:t>-</a:t>
            </a:r>
            <a:r>
              <a:rPr lang="en-US" dirty="0"/>
              <a:t>)	</a:t>
            </a:r>
          </a:p>
          <a:p>
            <a:pPr lvl="2"/>
            <a:r>
              <a:rPr lang="en-US" dirty="0"/>
              <a:t>2) How </a:t>
            </a:r>
            <a:r>
              <a:rPr lang="en-US" dirty="0" err="1"/>
              <a:t>ve</a:t>
            </a:r>
            <a:r>
              <a:rPr lang="en-US" baseline="30000" dirty="0"/>
              <a:t>- </a:t>
            </a:r>
            <a:r>
              <a:rPr lang="en-US" dirty="0"/>
              <a:t>are being shared</a:t>
            </a:r>
          </a:p>
          <a:p>
            <a:pPr lvl="2"/>
            <a:r>
              <a:rPr lang="en-US" dirty="0"/>
              <a:t>3) How many </a:t>
            </a:r>
            <a:r>
              <a:rPr lang="en-US" dirty="0" err="1"/>
              <a:t>ve</a:t>
            </a:r>
            <a:r>
              <a:rPr lang="en-US" baseline="30000" dirty="0"/>
              <a:t>- </a:t>
            </a:r>
            <a:r>
              <a:rPr lang="en-US" dirty="0"/>
              <a:t>are not being shared for each element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Valence Shell Electron Pair Repulsion (VSEPR) – gives shape to LDS (geometry)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Hybridization – Theoretical explanation for Localized Electron Theory</a:t>
            </a:r>
          </a:p>
          <a:p>
            <a:pPr lvl="2"/>
            <a:r>
              <a:rPr lang="en-US" dirty="0"/>
              <a:t>First year will do a little explanation and usually gives you the “cheating way” to answer</a:t>
            </a:r>
          </a:p>
          <a:p>
            <a:pPr lvl="2"/>
            <a:r>
              <a:rPr lang="en-US" dirty="0"/>
              <a:t>AP student usually get the more in-depth explanation  </a:t>
            </a:r>
          </a:p>
        </p:txBody>
      </p:sp>
    </p:spTree>
    <p:extLst>
      <p:ext uri="{BB962C8B-B14F-4D97-AF65-F5344CB8AC3E}">
        <p14:creationId xmlns:p14="http://schemas.microsoft.com/office/powerpoint/2010/main" val="2559036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A4C26-D340-4F43-A5CB-21284006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Covalent Bonding – Lewis Dot Structure (LDS)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517323-B6B2-E043-BD79-636215C3D0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Types of Species that have covalent bonding</a:t>
                </a:r>
              </a:p>
              <a:p>
                <a:pPr lvl="1"/>
                <a:r>
                  <a:rPr lang="en-US" dirty="0"/>
                  <a:t>Molecular Compounds (MC) – groups of atoms share valence electron (</a:t>
                </a:r>
                <a:r>
                  <a:rPr lang="en-US" dirty="0" err="1"/>
                  <a:t>ve</a:t>
                </a:r>
                <a:r>
                  <a:rPr lang="en-US" baseline="30000" dirty="0"/>
                  <a:t>-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Polyatomic ions – groups of atoms sharing  </a:t>
                </a:r>
                <a:r>
                  <a:rPr lang="en-US" dirty="0" err="1"/>
                  <a:t>ve</a:t>
                </a:r>
                <a:r>
                  <a:rPr lang="en-US" baseline="30000" dirty="0"/>
                  <a:t>-</a:t>
                </a:r>
                <a:r>
                  <a:rPr lang="en-US" dirty="0"/>
                  <a:t> but need more or less </a:t>
                </a:r>
                <a:r>
                  <a:rPr lang="en-US" dirty="0" err="1"/>
                  <a:t>ve</a:t>
                </a:r>
                <a:r>
                  <a:rPr lang="en-US" baseline="30000" dirty="0"/>
                  <a:t>-</a:t>
                </a:r>
                <a:r>
                  <a:rPr lang="en-US" dirty="0"/>
                  <a:t> than  </a:t>
                </a:r>
              </a:p>
              <a:p>
                <a:pPr marL="457200" lvl="1" indent="0">
                  <a:buNone/>
                </a:pPr>
                <a:r>
                  <a:rPr lang="en-US" dirty="0"/>
                  <a:t>                                    they have from the grouped atoms</a:t>
                </a:r>
              </a:p>
              <a:p>
                <a:r>
                  <a:rPr lang="en-US" dirty="0"/>
                  <a:t>General Rules for Lewis Dot Structure</a:t>
                </a:r>
              </a:p>
              <a:p>
                <a:pPr lvl="1"/>
                <a:r>
                  <a:rPr lang="en-US" dirty="0"/>
                  <a:t>Write element symbol and show </a:t>
                </a:r>
                <a:r>
                  <a:rPr lang="en-US" dirty="0" err="1"/>
                  <a:t>ve</a:t>
                </a:r>
                <a:r>
                  <a:rPr lang="en-US" baseline="30000" dirty="0"/>
                  <a:t>-</a:t>
                </a:r>
                <a:r>
                  <a:rPr lang="en-US" dirty="0"/>
                  <a:t> only.  </a:t>
                </a:r>
              </a:p>
              <a:p>
                <a:pPr lvl="1"/>
                <a:r>
                  <a:rPr lang="en-US" dirty="0"/>
                  <a:t>Usually symbols used for </a:t>
                </a:r>
                <a:r>
                  <a:rPr lang="en-US" dirty="0" err="1"/>
                  <a:t>ve</a:t>
                </a:r>
                <a:r>
                  <a:rPr lang="en-US" baseline="30000" dirty="0"/>
                  <a:t>- </a:t>
                </a:r>
                <a:r>
                  <a:rPr lang="en-US" dirty="0"/>
                  <a:t> is either  “x” or  “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800" dirty="0"/>
                  <a:t>” </a:t>
                </a:r>
              </a:p>
              <a:p>
                <a:pPr lvl="1"/>
                <a:r>
                  <a:rPr lang="en-US" dirty="0"/>
                  <a:t>Follow Rule of Eight (Octet Rule)</a:t>
                </a:r>
              </a:p>
              <a:p>
                <a:pPr lvl="2"/>
                <a:r>
                  <a:rPr lang="en-US" sz="2400" dirty="0"/>
                  <a:t>Def: After ”bonding” (movement of </a:t>
                </a:r>
                <a:r>
                  <a:rPr lang="en-US" sz="2400" dirty="0" err="1"/>
                  <a:t>ve</a:t>
                </a:r>
                <a:r>
                  <a:rPr lang="en-US" sz="2400" baseline="30000" dirty="0"/>
                  <a:t>-</a:t>
                </a:r>
                <a:r>
                  <a:rPr lang="en-US" sz="2400" dirty="0"/>
                  <a:t> ), all atoms need 8 </a:t>
                </a:r>
                <a:r>
                  <a:rPr lang="en-US" sz="2400" dirty="0" err="1"/>
                  <a:t>ve</a:t>
                </a:r>
                <a:r>
                  <a:rPr lang="en-US" sz="2400" baseline="30000" dirty="0"/>
                  <a:t>-</a:t>
                </a:r>
                <a:r>
                  <a:rPr lang="en-US" sz="2400" dirty="0"/>
                  <a:t> around them either shared and/or unshared except H (2ve</a:t>
                </a:r>
                <a:r>
                  <a:rPr lang="en-US" sz="2400" baseline="30000" dirty="0"/>
                  <a:t>-</a:t>
                </a:r>
                <a:r>
                  <a:rPr lang="en-US" sz="2400" dirty="0"/>
                  <a:t>), Be (4ve</a:t>
                </a:r>
                <a:r>
                  <a:rPr lang="en-US" sz="2400" baseline="30000" dirty="0"/>
                  <a:t>-</a:t>
                </a:r>
                <a:r>
                  <a:rPr lang="en-US" sz="2400" dirty="0"/>
                  <a:t>), B (6ve</a:t>
                </a:r>
                <a:r>
                  <a:rPr lang="en-US" sz="2400" baseline="30000" dirty="0"/>
                  <a:t>-</a:t>
                </a:r>
                <a:r>
                  <a:rPr lang="en-US" sz="2400" dirty="0"/>
                  <a:t>) and some can exceed 8ve</a:t>
                </a:r>
                <a:r>
                  <a:rPr lang="en-US" sz="2400" baseline="30000" dirty="0"/>
                  <a:t>-</a:t>
                </a:r>
                <a:r>
                  <a:rPr lang="en-US" sz="2400" dirty="0"/>
                  <a:t>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517323-B6B2-E043-BD79-636215C3D0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5" t="-3509" r="-8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8713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ABF0C-BFCE-3241-A405-735038AC6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Covalent Bonding – Lewis Dot Structure (LDS)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61042-78E8-1D46-9349-753452E01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Lewis Dot Structures for Elements – </a:t>
            </a:r>
          </a:p>
          <a:p>
            <a:pPr lvl="1"/>
            <a:r>
              <a:rPr lang="en-US" dirty="0"/>
              <a:t>Write element symbol down on paper then add valence electrons (</a:t>
            </a:r>
            <a:r>
              <a:rPr lang="en-US" dirty="0" err="1"/>
              <a:t>ve</a:t>
            </a:r>
            <a:r>
              <a:rPr lang="en-US" baseline="30000" dirty="0"/>
              <a:t>-</a:t>
            </a:r>
            <a:r>
              <a:rPr lang="en-US" dirty="0"/>
              <a:t>) for that atom.  There are 4 imaginary boxes (Left, right, top, bottom) where you can only ”put” maximum of two </a:t>
            </a:r>
            <a:r>
              <a:rPr lang="en-US" dirty="0" err="1"/>
              <a:t>ve</a:t>
            </a:r>
            <a:r>
              <a:rPr lang="en-US" baseline="30000" dirty="0"/>
              <a:t>-</a:t>
            </a:r>
            <a:r>
              <a:rPr lang="en-US" dirty="0"/>
              <a:t> in each box.  One per box before you “double up”.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Example: Barium	 Has 2 </a:t>
            </a:r>
            <a:r>
              <a:rPr lang="en-US" dirty="0" err="1"/>
              <a:t>ve</a:t>
            </a:r>
            <a:r>
              <a:rPr lang="en-US" baseline="30000" dirty="0"/>
              <a:t>-</a:t>
            </a:r>
            <a:r>
              <a:rPr lang="en-US" dirty="0"/>
              <a:t>            LDS diagram :      </a:t>
            </a:r>
            <a:endParaRPr lang="en-US" sz="1500" dirty="0"/>
          </a:p>
          <a:p>
            <a:pPr lvl="1"/>
            <a:endParaRPr lang="en-US" dirty="0"/>
          </a:p>
          <a:p>
            <a:pPr lvl="1"/>
            <a:r>
              <a:rPr lang="en-US" dirty="0"/>
              <a:t>Example : Chlorine    Has 7 </a:t>
            </a:r>
            <a:r>
              <a:rPr lang="en-US" dirty="0" err="1"/>
              <a:t>ve</a:t>
            </a:r>
            <a:r>
              <a:rPr lang="en-US" baseline="30000" dirty="0"/>
              <a:t>-</a:t>
            </a:r>
            <a:r>
              <a:rPr lang="en-US" dirty="0"/>
              <a:t>         LDS diagram :     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Note: Completely useless to use LDS for elements since it is a chemical bonding model (sharing electrons) but is shown to give basis of LDS diagrams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9E179C-A35C-DC41-8896-FFAF683E96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7330" y="4361210"/>
            <a:ext cx="751254" cy="6972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8F72FD-1196-854E-9D23-F207AF498B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4292" y="3429000"/>
            <a:ext cx="6604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836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ABF0C-BFCE-3241-A405-735038AC6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Covalent Bonding – Lewis Dot Structure (LDS)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61042-78E8-1D46-9349-753452E01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Lewis Dot Structures for Molecular Compounds/Polyatomic Ions – </a:t>
            </a:r>
          </a:p>
          <a:p>
            <a:pPr lvl="1"/>
            <a:r>
              <a:rPr lang="en-US" dirty="0"/>
              <a:t>The method of determining Lewis Dot Structures (LDS) explained here (other </a:t>
            </a:r>
            <a:r>
              <a:rPr lang="en-US" dirty="0" err="1"/>
              <a:t>Powerpoint</a:t>
            </a:r>
            <a:r>
              <a:rPr lang="en-US" dirty="0"/>
              <a:t>/video) is one of two common methods.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Advantage of this method: Easier to perform and use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Disadvantage of this method: Will never “see” (know) that there are Coordinate Covalent bonds.  These are not often used/explained in first  year (often not in AP either) high school chemistry concept.</a:t>
            </a:r>
          </a:p>
          <a:p>
            <a:pPr lvl="1"/>
            <a:r>
              <a:rPr lang="en-US" dirty="0"/>
              <a:t>Here is link to my notes on this method </a:t>
            </a:r>
            <a:r>
              <a:rPr lang="en-US" dirty="0">
                <a:hlinkClick r:id="rId2"/>
              </a:rPr>
              <a:t>Lewis Dot Struture Method</a:t>
            </a:r>
            <a:r>
              <a:rPr lang="en-US" dirty="0"/>
              <a:t>.  Will discuss/explain in a separate </a:t>
            </a:r>
            <a:r>
              <a:rPr lang="en-US" dirty="0" err="1"/>
              <a:t>powerpoint</a:t>
            </a:r>
            <a:r>
              <a:rPr lang="en-US" dirty="0"/>
              <a:t>/video.</a:t>
            </a:r>
          </a:p>
        </p:txBody>
      </p:sp>
    </p:spTree>
    <p:extLst>
      <p:ext uri="{BB962C8B-B14F-4D97-AF65-F5344CB8AC3E}">
        <p14:creationId xmlns:p14="http://schemas.microsoft.com/office/powerpoint/2010/main" val="2793620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D8A97A5-D0C2-A243-8BC3-6037C195C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040"/>
            <a:ext cx="12192000" cy="657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13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2557</TotalTime>
  <Words>455</Words>
  <Application>Microsoft Macintosh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Chem328 Honors and Chem329 CP Covalent Bonding </vt:lpstr>
      <vt:lpstr>Covalent Bonding</vt:lpstr>
      <vt:lpstr>Covalent Bonding</vt:lpstr>
      <vt:lpstr>Covalent Bonding – Lewis Dot Structure (LDS)</vt:lpstr>
      <vt:lpstr>Covalent Bonding – Lewis Dot Structure (LDS)</vt:lpstr>
      <vt:lpstr>Covalent Bonding – Lewis Dot Structure (LDS)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Chem328 Honors and Chem329 CP Ions and Ionic Compounds</dc:title>
  <dc:creator>Microsoft Office User</dc:creator>
  <cp:lastModifiedBy>Microsoft Office User</cp:lastModifiedBy>
  <cp:revision>25</cp:revision>
  <dcterms:created xsi:type="dcterms:W3CDTF">2021-01-01T13:50:00Z</dcterms:created>
  <dcterms:modified xsi:type="dcterms:W3CDTF">2021-01-26T17:09:59Z</dcterms:modified>
</cp:coreProperties>
</file>