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ink/ink13.xml" ContentType="application/inkml+xml"/>
  <Override PartName="/ppt/ink/ink14.xml" ContentType="application/inkml+xml"/>
  <Override PartName="/ppt/ink/ink15.xml" ContentType="application/inkml+xml"/>
  <Override PartName="/ppt/ink/ink16.xml" ContentType="application/inkml+xml"/>
  <Override PartName="/ppt/ink/ink17.xml" ContentType="application/inkml+xml"/>
  <Override PartName="/ppt/ink/ink18.xml" ContentType="application/inkml+xml"/>
  <Override PartName="/ppt/ink/ink19.xml" ContentType="application/inkml+xml"/>
  <Override PartName="/ppt/ink/ink20.xml" ContentType="application/inkml+xml"/>
  <Override PartName="/ppt/ink/ink21.xml" ContentType="application/inkml+xml"/>
  <Override PartName="/ppt/ink/ink22.xml" ContentType="application/inkml+xml"/>
  <Override PartName="/ppt/ink/ink23.xml" ContentType="application/inkml+xml"/>
  <Override PartName="/ppt/ink/ink24.xml" ContentType="application/inkml+xml"/>
  <Override PartName="/ppt/ink/ink25.xml" ContentType="application/inkml+xml"/>
  <Override PartName="/ppt/ink/ink26.xml" ContentType="application/inkml+xml"/>
  <Override PartName="/ppt/ink/ink27.xml" ContentType="application/inkml+xml"/>
  <Override PartName="/ppt/ink/ink28.xml" ContentType="application/inkml+xml"/>
  <Override PartName="/ppt/ink/ink29.xml" ContentType="application/inkml+xml"/>
  <Override PartName="/ppt/ink/ink30.xml" ContentType="application/inkml+xml"/>
  <Override PartName="/ppt/ink/ink31.xml" ContentType="application/inkml+xml"/>
  <Override PartName="/ppt/ink/ink32.xml" ContentType="application/inkml+xml"/>
  <Override PartName="/ppt/ink/ink33.xml" ContentType="application/inkml+xml"/>
  <Override PartName="/ppt/ink/ink34.xml" ContentType="application/inkml+xml"/>
  <Override PartName="/ppt/ink/ink35.xml" ContentType="application/inkml+xml"/>
  <Override PartName="/ppt/ink/ink36.xml" ContentType="application/inkml+xml"/>
  <Override PartName="/ppt/ink/ink37.xml" ContentType="application/inkml+xml"/>
  <Override PartName="/ppt/ink/ink38.xml" ContentType="application/inkml+xml"/>
  <Override PartName="/ppt/ink/ink39.xml" ContentType="application/inkml+xml"/>
  <Override PartName="/ppt/ink/ink40.xml" ContentType="application/inkml+xml"/>
  <Override PartName="/ppt/ink/ink41.xml" ContentType="application/inkml+xml"/>
  <Override PartName="/ppt/ink/ink42.xml" ContentType="application/inkml+xml"/>
  <Override PartName="/ppt/ink/ink43.xml" ContentType="application/inkml+xml"/>
  <Override PartName="/ppt/ink/ink44.xml" ContentType="application/inkml+xml"/>
  <Override PartName="/ppt/ink/ink45.xml" ContentType="application/inkml+xml"/>
  <Override PartName="/ppt/ink/ink46.xml" ContentType="application/inkml+xml"/>
  <Override PartName="/ppt/ink/ink47.xml" ContentType="application/inkml+xml"/>
  <Override PartName="/ppt/ink/ink48.xml" ContentType="application/inkml+xml"/>
  <Override PartName="/ppt/ink/ink49.xml" ContentType="application/inkml+xml"/>
  <Override PartName="/ppt/ink/ink50.xml" ContentType="application/inkml+xml"/>
  <Override PartName="/ppt/ink/ink51.xml" ContentType="application/inkml+xml"/>
  <Override PartName="/ppt/ink/ink52.xml" ContentType="application/inkml+xml"/>
  <Override PartName="/ppt/ink/ink53.xml" ContentType="application/inkml+xml"/>
  <Override PartName="/ppt/ink/ink54.xml" ContentType="application/inkml+xml"/>
  <Override PartName="/ppt/ink/ink55.xml" ContentType="application/inkml+xml"/>
  <Override PartName="/ppt/ink/ink56.xml" ContentType="application/inkml+xml"/>
  <Override PartName="/ppt/ink/ink57.xml" ContentType="application/inkml+xml"/>
  <Override PartName="/ppt/ink/ink58.xml" ContentType="application/inkml+xml"/>
  <Override PartName="/ppt/ink/ink59.xml" ContentType="application/inkml+xml"/>
  <Override PartName="/ppt/ink/ink60.xml" ContentType="application/inkml+xml"/>
  <Override PartName="/ppt/ink/ink61.xml" ContentType="application/inkml+xml"/>
  <Override PartName="/ppt/ink/ink62.xml" ContentType="application/inkml+xml"/>
  <Override PartName="/ppt/ink/ink63.xml" ContentType="application/inkml+xml"/>
  <Override PartName="/ppt/ink/ink64.xml" ContentType="application/inkml+xml"/>
  <Override PartName="/ppt/ink/ink65.xml" ContentType="application/inkml+xml"/>
  <Override PartName="/ppt/ink/ink66.xml" ContentType="application/inkml+xml"/>
  <Override PartName="/ppt/ink/ink67.xml" ContentType="application/inkml+xml"/>
  <Override PartName="/ppt/ink/ink68.xml" ContentType="application/inkml+xml"/>
  <Override PartName="/ppt/ink/ink69.xml" ContentType="application/inkml+xml"/>
  <Override PartName="/ppt/ink/ink70.xml" ContentType="application/inkml+xml"/>
  <Override PartName="/ppt/ink/ink71.xml" ContentType="application/inkml+xml"/>
  <Override PartName="/ppt/ink/ink72.xml" ContentType="application/inkml+xml"/>
  <Override PartName="/ppt/ink/ink73.xml" ContentType="application/inkml+xml"/>
  <Override PartName="/ppt/ink/ink74.xml" ContentType="application/inkml+xml"/>
  <Override PartName="/ppt/ink/ink75.xml" ContentType="application/inkml+xml"/>
  <Override PartName="/ppt/ink/ink76.xml" ContentType="application/inkml+xml"/>
  <Override PartName="/ppt/ink/ink77.xml" ContentType="application/inkml+xml"/>
  <Override PartName="/ppt/ink/ink78.xml" ContentType="application/inkml+xml"/>
  <Override PartName="/ppt/ink/ink79.xml" ContentType="application/inkml+xml"/>
  <Override PartName="/ppt/ink/ink80.xml" ContentType="application/inkml+xml"/>
  <Override PartName="/ppt/ink/ink81.xml" ContentType="application/inkml+xml"/>
  <Override PartName="/ppt/ink/ink82.xml" ContentType="application/inkml+xml"/>
  <Override PartName="/ppt/ink/ink83.xml" ContentType="application/inkml+xml"/>
  <Override PartName="/ppt/ink/ink84.xml" ContentType="application/inkml+xml"/>
  <Override PartName="/ppt/ink/ink85.xml" ContentType="application/inkml+xml"/>
  <Override PartName="/ppt/ink/ink86.xml" ContentType="application/inkml+xml"/>
  <Override PartName="/ppt/ink/ink87.xml" ContentType="application/inkml+xml"/>
  <Override PartName="/ppt/ink/ink88.xml" ContentType="application/inkml+xml"/>
  <Override PartName="/ppt/ink/ink89.xml" ContentType="application/inkml+xml"/>
  <Override PartName="/ppt/ink/ink90.xml" ContentType="application/inkml+xml"/>
  <Override PartName="/ppt/ink/ink91.xml" ContentType="application/inkml+xml"/>
  <Override PartName="/ppt/ink/ink92.xml" ContentType="application/inkml+xml"/>
  <Override PartName="/ppt/ink/ink93.xml" ContentType="application/inkml+xml"/>
  <Override PartName="/ppt/ink/ink94.xml" ContentType="application/inkml+xml"/>
  <Override PartName="/ppt/ink/ink95.xml" ContentType="application/inkml+xml"/>
  <Override PartName="/ppt/ink/ink96.xml" ContentType="application/inkml+xml"/>
  <Override PartName="/ppt/ink/ink97.xml" ContentType="application/inkml+xml"/>
  <Override PartName="/ppt/ink/ink98.xml" ContentType="application/inkml+xml"/>
  <Override PartName="/ppt/ink/ink99.xml" ContentType="application/inkml+xml"/>
  <Override PartName="/ppt/ink/ink100.xml" ContentType="application/inkml+xml"/>
  <Override PartName="/ppt/ink/ink101.xml" ContentType="application/inkml+xml"/>
  <Override PartName="/ppt/ink/ink102.xml" ContentType="application/inkml+xml"/>
  <Override PartName="/ppt/ink/ink103.xml" ContentType="application/inkml+xml"/>
  <Override PartName="/ppt/ink/ink104.xml" ContentType="application/inkml+xml"/>
  <Override PartName="/ppt/ink/ink105.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60" r:id="rId5"/>
    <p:sldId id="261" r:id="rId6"/>
    <p:sldId id="263" r:id="rId7"/>
    <p:sldId id="264" r:id="rId8"/>
    <p:sldId id="266" r:id="rId9"/>
    <p:sldId id="265" r:id="rId10"/>
    <p:sldId id="259"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576"/>
    <p:restoredTop sz="94681"/>
  </p:normalViewPr>
  <p:slideViewPr>
    <p:cSldViewPr snapToGrid="0" snapToObjects="1">
      <p:cViewPr varScale="1">
        <p:scale>
          <a:sx n="124" d="100"/>
          <a:sy n="124" d="100"/>
        </p:scale>
        <p:origin x="960"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18T18:15:01.873"/>
    </inkml:context>
    <inkml:brush xml:id="br0">
      <inkml:brushProperty name="width" value="0.05" units="cm"/>
      <inkml:brushProperty name="height" value="0.05" units="cm"/>
    </inkml:brush>
  </inkml:definitions>
  <inkml:trace contextRef="#ctx0" brushRef="#br0">196 124 24575,'-6'78'0,"-1"0"0,1 0 0,-1 0 0,-2 19 0,-2 0 0,-3-7 0,-3-21 0,-2-5 0,0-2 0,-5 18 0,2-5 0,8-19 0,3-7 0,1 5 0,46-44 0,21-37 0,-11 6 0,3-2 0,1-2 0,1 0 0,35-10 0,-22 22 0,-32 9 0,-19 7 0</inkml:trace>
  <inkml:trace contextRef="#ctx0" brushRef="#br0" timeOffset="226">318 638 24575,'88'6'0,"0"0"0</inkml:trace>
  <inkml:trace contextRef="#ctx0" brushRef="#br0" timeOffset="337">338 225 24575,'0'0'0</inkml:trace>
  <inkml:trace contextRef="#ctx0" brushRef="#br0" timeOffset="1090">945 0 24575,'-17'82'0,"0"-1"0,0 0 0,2-1 0,1-1 0,3-4 0,-1 19 0,6-5 0,7-2 0,7-3 0,4-11 0,9-6 0,9-12 0,9-10 0,7-14 0,7-11 0,3-15 0,1-11 0,-2-12 0,-6-9 0,18-39 0,-59-8 0,-53 32 0,-36 31 0,2 44 0,24 26 0,49 20 0,6-35 0,21-5 0</inkml:trace>
  <inkml:trace contextRef="#ctx0" brushRef="#br0" timeOffset="1652">1534 1091 24575,'78'-29'0,"1"0"0,-8 8 0,-11 17 0,-19 51 0,-15 1 0,-18-13 0,-5-28 0,12-31 0,15-18 0,31-7 0,18 20 0,5 36 0,-13 30 0,-25 12 0,-29-3 0,-11-22 0,-10-9 0</inkml:trace>
  <inkml:trace contextRef="#ctx0" brushRef="#br0" timeOffset="1916">2643 928 24575,'-47'87'0,"0"0"0</inkml:trace>
  <inkml:trace contextRef="#ctx0" brushRef="#br0" timeOffset="2289">2959 1139 24575,'49'-45'0,"0"-1"0,1 1 0,18-10 0,-8 26 0,-8 67 0,-20 37 0,-14 14 0,-15-32 0,-3-29 0,0-23 0</inkml:trace>
  <inkml:trace contextRef="#ctx0" brushRef="#br0" timeOffset="2519">3760 571 24575,'3'87'0,"0"0"0,0 0 0,-2-9 0,1-8 0,2-15 0,0 0 0</inkml:trace>
  <inkml:trace contextRef="#ctx0" brushRef="#br0" timeOffset="2703">3691 771 24575,'74'-19'0,"1"1"0,-16 3 0,1 0 0</inkml:trace>
  <inkml:trace contextRef="#ctx0" brushRef="#br0" timeOffset="3041">4512 736 24575,'-13'75'0,"0"0"0,-1-1 0,9-4 0,26-19 0,-2-1 0,-20 2 0,-14-2 0,-19 1 0,-13-6 0,-21-5 0,-4-7 0,-16 3 0,4-18 0</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18T18:16:49.852"/>
    </inkml:context>
    <inkml:brush xml:id="br0">
      <inkml:brushProperty name="width" value="0.05" units="cm"/>
      <inkml:brushProperty name="height" value="0.05" units="cm"/>
    </inkml:brush>
  </inkml:definitions>
  <inkml:trace contextRef="#ctx0" brushRef="#br0">28819 224 24575,'-93'3'0,"0"-1"0,2-1 0,5-3 0,27-6 0,2-2 0,-7-1 0,-3 1 0,-4-1 0,-3 0 0,-5-3 0,-2 1 0,-3 1 0,-1 1 0,-7 0 0,-1 0 0,-1 4 0,-2 1 0,29 1 0,-2 1 0,0 1 0,-1 0 0,-1 0 0,-1 1 0,-4-1 0,0-1 0,-1 1 0,-3 1 0,-1 1 0,0-1 0,-5 1 0,-1-1 0,0 0 0,-4 0 0,-1 0 0,-1-1 0,-5 1 0,0-1 0,-1 0 0,23 1 0,-1 1 0,0-1 0,-1 0 0,-1 1 0,-1 1 0,-1-1 0,0 1 0,-2 0 0,-1 0 0,0 0 0,-1 1-199,-3-1 1,0 1 0,0-1 0,-1 0 198,-3 0 0,-1-1 0,0 0 0,0 0 0,-4-1 0,0 1 0,0-1 0,-1 1 0,18-1 0,-1 1 0,1-1 0,-1 1 0,0 0 0,-1 0 0,-1 0 0,0 1 0,0-1 0,0 1 0,-1 0 0,-1 0 0,0-1 0,0 1 0,0 0-156,-2 0 1,0 1 0,-1-1 0,1 1 0,-1 0 155,-2-1 0,1 1 0,-1 0 0,0 0 0,0 0 0,-2 0 0,-1 1 0,1-1 0,-1 0 0,-1 1 0,0 0 0,0 0 0,0 0 0,-1 0 0,0 0 0,-1 0 0,-1 1 0,0-1 0,-1 0 0,1 1 0,-1-1 0,0 1 0,1-1 0,-1 1 0,-1-1-217,16 0 1,-1 1 0,1-1 0,-1 1 0,0-1 0,0 1 216,0-1 0,0 1 0,0-1 0,-1 1 0,1-1 0,-1 1 0,-1 0 0,1 0 0,-1 0 0,0 0 0,0 0 0,0 0 0,-1 1 0,0-1 0,0 0 0,0 0 0,0 0 0,0 0 0,-1 1 0,1-1 0,0 0 0,0 0 0,0 1 0,-1-1 0,0 0 0,0 0 0,-1 0 0,1 0 0,0 0 0,0 0 0,0 1 0,1-1 0,0 1 0,0-1 0,0 0 0,0 1 0,-1-1 0,0 1 0,0-1 0,0 1 0,0-1 0,0 1 0,1 0 0,0-1 0,1 1 0,-1 0 0,0 0 0,1-1 0,-1 1 0,-1-1 0,1 0 0,0 1 0,0-1 0,0 0 0,0 0 0,0 0 0,1 0 0,-1 0 0,0 0 0,1 0 0,0 0 0,-1 0 0,1-1 0,0 1 0,0 0 0,0 0 0,-1-1 0,0 1 0,0 0 0,0-1 0,0 1 0,0 0 0,0-1 0,1 0 0,0 1 0,-1-1 0,1 1 0,-1-1 0,-1 0 0,1 0 0,-1 1 0,0-1 0,1 0 0,-1 0 0,0 0 0,1 0 0,-1-1 0,0 1 0,1 0 0,-1-1 0,1 1 0,0-1 0,0 1 0,0-1 0,0 1 0,0-1 0,0 0 0,0 0 0,0 0 0,1 0 0,-1 0 0,1 0 0,1 0 0,0 1 0,0-1 0,1 1 0,-1-1 0,1 1 0,0 0 0,0-1 0,1 1 0,0-1 0,0 1 0,-1 0 0,-15 1 0,0 0 0,0 0 0,1 0 0,-1 0 0,1 0 0,1 0 0,0 0 0,-1 0 0,1 0 0,0-1 0,0 1 0,1 0 0,-1 0 0,1 0 0,1 0 0,1 0 0,0 0 0,0-1 0,0 2 0,1-1 0,1 0 0,0 0 0,0 1 0,0-1 0,2 1 0,0-1 0,1 1 0,0 0 0,0 0 0,2 0 0,-1 0 0,2 1 0,-1-1 0,1 0 0,1 0 0,1 0 0,1-1 0,-1 1 0,1 0 0,1 1 0,1-1 0,0 1 0,0 0 0,1-1 0,-18 2 0,2-1 0,-1 0 0,2 1 0,1 0 0,1 1 0,0-1 0,1 1 0,2 0 0,2-1 0,0 1 0,0-1 0,4 1 0,1-1 0,0 1 0,1-1 0,2 1 0,1 0 0,1 0 0,0 1 0,-22 1 0,0 0 0,2 1 0,3 1 0,0 0 0,2 0 0,5-1 0,0 0 0,2 0 0,8-1 0,1 0 0,1 0 0,7 0 0,1-1 0,2 1 0,-22 1 0,3 2 0,6 1 0,3 1 0,8 0 0,1 0 0,5-1 0,1 1-37,7-3 0,1 1 37,3-1 0,0-2 0,-48 6 0,47-8 0,-1 0 0,-3-2 0,-1-2 0,-2 2 0,0-1 0,2 0 0,0 0 0,3 0 0,0 0 527,-44 6-527,11-3 928,5 4-928,12-6 1399,0 7-1399,12-5 86,3 3-86,20 8 0,13-11 0,15 6 0</inkml:trace>
</inkml:ink>
</file>

<file path=ppt/ink/ink10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18T18:29:14.968"/>
    </inkml:context>
    <inkml:brush xml:id="br0">
      <inkml:brushProperty name="width" value="0.05" units="cm"/>
      <inkml:brushProperty name="height" value="0.05" units="cm"/>
    </inkml:brush>
  </inkml:definitions>
  <inkml:trace contextRef="#ctx0" brushRef="#br0">207 193 24575,'-7'67'0,"0"0"0,0 0 0,-1 25 0,2-5 0,4-17 0,1-7 0,0 24 0,-2-44 0,0-59 0,1-51 0,3 15 0,1-5 0,2-7 0,2-1 0,4 1 0,3 3 0,3 10 0,5 5 0,30-14 0,10 56 0,-5 60 0,-30-14 0,-4 6 0,-9 10 0,-5 0 0,5 38 0,-13-40 0,0-25 0</inkml:trace>
  <inkml:trace contextRef="#ctx0" brushRef="#br0" timeOffset="265">328 543 24575,'-84'15'0,"1"0"0,17-2 0,11-2 0,20-5 0,30-4 0</inkml:trace>
  <inkml:trace contextRef="#ctx0" brushRef="#br0" timeOffset="525">719 1 24575,'0'67'0,"1"0"0,-1 1 0,0 31 0,1-1 0,3-3 0,1-8 0,-3-32 0,0-6 0,2 18 0</inkml:trace>
  <inkml:trace contextRef="#ctx0" brushRef="#br0" timeOffset="712">620 466 24575,'69'-27'0,"-1"0"0,0-1 0,11-13 0,-15 13 0,-25 34 0</inkml:trace>
  <inkml:trace contextRef="#ctx0" brushRef="#br0" timeOffset="1051">1286 539 24575,'-65'5'0,"0"1"0,8 12 0,15-11 0,34-37 0</inkml:trace>
  <inkml:trace contextRef="#ctx0" brushRef="#br0" timeOffset="1578">1465 601 24575,'65'-6'0,"-1"1"0,-7-6 0,-14 8 0,-31 21 0,-1-33 0,5-28 0,13-15 0,4 4 0,16 33 0,-8 42 0,4 29 0,-16 1 0,-14-15 0,-8-23 0,-6-12 0</inkml:trace>
  <inkml:trace contextRef="#ctx0" brushRef="#br0" timeOffset="1803">2348 529 24575,'-15'93'0</inkml:trace>
  <inkml:trace contextRef="#ctx0" brushRef="#br0" timeOffset="1952">1883 107 24575,'0'0'0</inkml:trace>
  <inkml:trace contextRef="#ctx0" brushRef="#br0" timeOffset="2252">2833 185 24575,'-55'71'0,"1"0"0,5-3 0,26-4 0,57-12 0,22-6 0,-10-14 0,8-5 0,39 3 0,-1-8 0,-9-14 0,-21-10 0</inkml:trace>
</inkml:ink>
</file>

<file path=ppt/ink/ink10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18T18:29:21.391"/>
    </inkml:context>
    <inkml:brush xml:id="br0">
      <inkml:brushProperty name="width" value="0.05" units="cm"/>
      <inkml:brushProperty name="height" value="0.05" units="cm"/>
    </inkml:brush>
  </inkml:definitions>
  <inkml:trace contextRef="#ctx0" brushRef="#br0">2825 862 24575,'-78'2'0,"1"1"0,-1 0 0,-26 3 0,11 11 0,40 15 0,11 6 0,-6 29 0,53-16 0,41-29 0,32-33 0,5-35 0,-11-3 0,-32 10 0,-22 37 0,-3 67 0,-13-11 0,-2 8 0,2 27 0,-2 6 0,-6-29 0,-2 1 0,-3-1 0,-10 26 0,-7-7 0,-5-15 0,-8-15 0,-52-20 0,44-48 0,3-16 0,5-17 0,10-10 0,8-3 0,13-1 0,17 5 0,15 4 0,20 9 0,14 8 0,15 8 0,9 8 0,11 1 0,3 5 0,-5 4 0,-3 3 0,-12 0 0,-7 1 0,8 0 0,-34 1 0</inkml:trace>
  <inkml:trace contextRef="#ctx0" brushRef="#br0" timeOffset="523">3897 2194 24575,'-95'-7'0,"1"-1"0,-1 1 0,0-1 0,15 2 0,-1 1 0,-1-1 0,1 0 0,0 0 0,-16-4 0,0 0 0,0 0 0,0 2-345,15 2 1,-1 0 0,0 2 0,0 0 0,1-1 344,-17 1 0,1-1 0,2 1 0,1 1 139,9 0 0,0 1 0,3 0 1,2-1-140,-10 0 0,3 0 0,5-1 0,-18-4 0,12 0 0,-5-1 0,42 0 0</inkml:trace>
  <inkml:trace contextRef="#ctx0" brushRef="#br0" timeOffset="1350">1385 2685 24575,'-6'95'0,"0"0"0,1-17 0,0-13 0,-2-18 0,3-45 0,3-39 0,19-40 0,-4 29 0,4-2 0,5-8 0,5 4 0,36-15 0,-6 36 0,-4 70 0,-19 33 0,-17 21 0,-15-17 0,-3-56 0,8-41 0,19-59 0,21-5 0,10 15 0,8 34 0,-9 51 0,-11 25 0,-16 15 0,-14-1 0,-12-17 0,-4-14 0,-3-14 0</inkml:trace>
  <inkml:trace contextRef="#ctx0" brushRef="#br0" timeOffset="1761">2444 2812 24575,'-13'56'0,"0"-1"0,-23 9 0,4-68 0,2-19 0</inkml:trace>
  <inkml:trace contextRef="#ctx0" brushRef="#br0" timeOffset="2067">2718 2352 24575,'-26'70'0,"-1"0"0,1-1 0,-5 23 0,7-8 0,12-28 0,9-8 0,28 15 0,32-39 0,33-33 0,-35-3 0,-1-6 0</inkml:trace>
  <inkml:trace contextRef="#ctx0" brushRef="#br0" timeOffset="2248">2932 2798 24575,'49'67'0,"0"-1"0,-4-5 0,1-14 0,13-30 0,-19-7 0</inkml:trace>
  <inkml:trace contextRef="#ctx0" brushRef="#br0" timeOffset="3564">3596 999 24575,'58'64'0,"1"0"0,-1 0 0,1 0 0,-1 0 0,8 15 0,-2 1 0,-5 0 0,-9 1 0,-14-11 0,-7 0 0,-5 0 0,-5 1 0,-2 18 0,-7 1 0,-11-2 0,-10-7 0,-11-2 0,-8-5 0,-14-5 0,-9-5 0,3-7 0,3-1 0,1-10 0,-6-13 0,1 0 0</inkml:trace>
  <inkml:trace contextRef="#ctx0" brushRef="#br0" timeOffset="4055">392 1615 24575,'-54'84'0,"0"0"0,0 1 0,1-1 0,6-5 0,2 0 0,6-1 0,11-3 0,14 2 0,11-3 0,6-1 0,8 27 0,13-6 0,13-18 0,8-8 0,5-10 0,1-10 0,13 0 0,-12-22 0</inkml:trace>
</inkml:ink>
</file>

<file path=ppt/ink/ink10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18T18:29:30.587"/>
    </inkml:context>
    <inkml:brush xml:id="br0">
      <inkml:brushProperty name="width" value="0.05" units="cm"/>
      <inkml:brushProperty name="height" value="0.05" units="cm"/>
    </inkml:brush>
  </inkml:definitions>
  <inkml:trace contextRef="#ctx0" brushRef="#br0">526 527 24575,'-7'72'0,"1"1"0,-1 0 0,0-2 0,-1 0 0,1-4 0,-1 14 0,1-5 0,-2-8 0,1-7 0,-3 6 0,5-31 0</inkml:trace>
  <inkml:trace contextRef="#ctx0" brushRef="#br0" timeOffset="263">668 473 24575,'-1'96'0,"0"0"0,0 1 0,-1-2 0,0-5 0,0-3 0,-1-6 0,-1-8 0,1 12 0,-2-34 0</inkml:trace>
  <inkml:trace contextRef="#ctx0" brushRef="#br0" timeOffset="526">925 617 24575,'-95'29'0,"0"-1"0,0 0 0,5 0 0,2-1 0,13-4 0,17-7 0,9-3 0,-25 10 0</inkml:trace>
  <inkml:trace contextRef="#ctx0" brushRef="#br0" timeOffset="750">599 1049 24575,'-94'11'0,"0"0"0,0 0 0,16 0 0,2-1 0,13-2 0,-9-5 0,45 0 0</inkml:trace>
  <inkml:trace contextRef="#ctx0" brushRef="#br0" timeOffset="1466">883 1554 24575,'47'-61'0,"0"0"0,1 0 0,12-19 0,-5 21 0,-11 43 0,-21 64 0,-13 37 0,-9-25 0,-3 1 0,-1-6 0,-1-3 0,0 17 0,9-50 0,23-57 0,12-36 0,-11 27 0,2-1 0,0 3 0,-1 3 0,27-22 0,-7 37 0,-11 45 0,-19 32 0,-10 22 0,-13-13 0,-1-22 0,-3-29 0,5-8 0,-2-7 0</inkml:trace>
  <inkml:trace contextRef="#ctx0" brushRef="#br0" timeOffset="1803">2028 1350 24575,'-6'66'0,"-1"0"0,-20 13 0,2-68 0,-2-29 0</inkml:trace>
  <inkml:trace contextRef="#ctx0" brushRef="#br0" timeOffset="2329">2224 534 24575,'-35'73'0,"0"1"0,0-1 0,5-3 0,1 0 0,6-4 0,2 14 0,11-5 0,15-7 0,13-6 0,15-14 0,12-10 0,13-10 0,6-12 0,8-13 0,1-11 0,-6-8 0,-4-7 0,-12-5 0,-10-4 0,-5-21 0,-68 16 0,-36 34 0,-26 33 0,14 27 0,35 20 0,53 7 0,57-19 0,-10-40 0,1-6 0,17 0 0,-9-16 0</inkml:trace>
  <inkml:trace contextRef="#ctx0" brushRef="#br0" timeOffset="2629">3231 817 24575,'64'-21'0,"0"1"0,0 0 0</inkml:trace>
  <inkml:trace contextRef="#ctx0" brushRef="#br0" timeOffset="2852">3418 1104 24575,'60'-2'0,"0"1"0,36-1 0</inkml:trace>
  <inkml:trace contextRef="#ctx0" brushRef="#br0" timeOffset="3527">1777 1331 24575,'57'61'0,"0"0"0,-10-7 0,-25-10 0,-75-19 0,-22-33 0,-5-33 0,20-15 0,33 8 0,16 19 0,16 20 0</inkml:trace>
  <inkml:trace contextRef="#ctx0" brushRef="#br0" timeOffset="5143">4821 34 24575,'13'78'0,"1"-1"0,-1 1 0,-1-9 0,0-1 0,-1-6 0,-1 3 0,0-8 0,3 20 0,-7-35 0,-3-27 0</inkml:trace>
  <inkml:trace contextRef="#ctx0" brushRef="#br0" timeOffset="5406">5123 0 24575,'1'71'0,"0"-1"0,0 1 0,1 30 0,-1-4 0,1-23 0,-2-5 0,0-8 0,0-5 0,2 11 0,-3-31 0</inkml:trace>
  <inkml:trace contextRef="#ctx0" brushRef="#br0" timeOffset="5705">5197 169 24575,'-90'27'0,"0"0"0,0 0 0,12-4 0,2-1 0,14-2 0,-8 4 0,36-12 0</inkml:trace>
  <inkml:trace contextRef="#ctx0" brushRef="#br0" timeOffset="5931">5182 541 24575,'-85'15'0,"0"0"0,0 0 0,-21 3 0,17-2 0,28-7 0,40-6 0</inkml:trace>
  <inkml:trace contextRef="#ctx0" brushRef="#br0" timeOffset="6458">5506 963 24575,'13'85'0,"-1"0"0,1 0 0,-2-7 0,1-1 0,-1-4 0,5 18 0,-2-7 0,-2-24 0,-11-13 0,-26-20 0,-24-92 0,13 1 0,2-10 0,12 11 0,3-5 0,3-1 0,4-3 0,4-2 0,6 0 0,6 4 0,5 0 0,6 4 0,14-20 0,11 10 0,6 20 0,8 16 0,1 28 0,-1 17 0,-6 21 0,-9 15 0,-10 15 0,-16 7 0,-18 2 0,-16-2 0,-19-12 0,-7-7 0,-16 8 0,-1-33 0</inkml:trace>
  <inkml:trace contextRef="#ctx0" brushRef="#br0" timeOffset="6983">6256 709 24575,'-95'18'0,"1"0"0,14 4 0,19 10 0,42 39 0,48-9 0,40-39 0,13-38 0,-4-47 0,-24-10 0,-25 3 0,-24 35 0,-17 52 0,11 47 0,0 30 0,7-43 0,3 0 0,10 27 0,-8-35 0,-3-25 0</inkml:trace>
  <inkml:trace contextRef="#ctx0" brushRef="#br0" timeOffset="7282">6553 1037 24575,'-28'-70'0,"1"1"0,-1-1 0,-4-26 0,21 10 0,64 6 0,34 31 0,3 40 0,-31 10 0,-24 11 0</inkml:trace>
  <inkml:trace contextRef="#ctx0" brushRef="#br0" timeOffset="7582">6961 263 24575,'4'88'0,"-1"0"0,1 0 0,-2-9 0,-1-2 0,-2-2 0,-8 24 0,-2-10 0,1 6 0,-11-40 0</inkml:trace>
  <inkml:trace contextRef="#ctx0" brushRef="#br0" timeOffset="7882">6635 860 24575,'92'-37'0,"0"1"0,0-1 0,-9 1 0,-3 0 0,-8 4 0,-7 8 0,-9 2 0,15-16 0,-45 29 0,-37 45 0,-10 35 0,10-19 0,2 3 0,6 1 0,2-2 0,0 13 0,6-21 0</inkml:trace>
  <inkml:trace contextRef="#ctx0" brushRef="#br0" timeOffset="8033">6811 235 24575,'0'0'0</inkml:trace>
  <inkml:trace contextRef="#ctx0" brushRef="#br0" timeOffset="8410">7776 455 24575,'-56'45'0,"0"-1"0,1 0 0,-19 14 0,19-3 0,37 6 0,49-16 0,44-19 0,-19-18 0,3-8 0,3-8 0,-4-4 0,18-1 0,-27-12 0</inkml:trace>
  <inkml:trace contextRef="#ctx0" brushRef="#br0" timeOffset="8634">7924 69 24575,'2'68'0,"0"1"0,0-1 0,1 2 0,1 1 0,3-2 0,2 0 0,3 0 0,-1-2 0,6 26 0,-1-8 0,2 10 0,-7-37 0</inkml:trace>
  <inkml:trace contextRef="#ctx0" brushRef="#br0" timeOffset="9047">8179 765 24575,'66'-55'0,"0"1"0,-10 3 0,-23 5 0,-54 9 0,-35 17 0,-14 32 0,7 35 0,32 18 0,40 8 0,42-14 0,29-21 0,8-18 0,-13-25 0,-30-12 0,-22 4 0,-20 1 0</inkml:trace>
  <inkml:trace contextRef="#ctx0" brushRef="#br0" timeOffset="9235">7192 77 24575,'0'0'0</inkml:trace>
  <inkml:trace contextRef="#ctx0" brushRef="#br0" timeOffset="9761">8744 401 24575,'-14'64'0,"0"1"0,-1-5 0,11-7 0,41-7 0,-37 14 0,-40 5 0,-29-2 0,-20-18 0,38-21 0,11-10 0</inkml:trace>
  <inkml:trace contextRef="#ctx0" brushRef="#br0" timeOffset="10737">8746 2029 24575,'-77'18'0,"1"-1"0,-1 1 0,-3-1 0,0 1 0,0-3 0,5-4 0,0-1 0,-3-1 0,-10-1 0,-4-1 0,-1-1 0,16-2 0,-1-1 0,-1-1 0,-2-2 0,-7-1 0,-1-1 0,-1-2 0,-1 0-395,-6 0 0,-1-1 0,-1-1 1,0 0 394,16 1 0,0-1 0,-1 0 0,1 0 0,-1 0 0,-1 1 0,0 0 0,-1-1 0,1 2 0,0-1 0,1 1 0,1 1 0,0-1 0,0 1 0,0 1 0,-18-1 0,1 1 0,0 1 0,1 0 0,5 0 0,1 1 0,0 1 0,1-2 0,6 1 0,0-1 0,1 0 0,2-1 0,5-1 0,2 0 0,1 0 0,2-2 0,-17-2 0,3-1 0,8 0 0,6 0 0,8 0 0,-27-6 0</inkml:trace>
  <inkml:trace contextRef="#ctx0" brushRef="#br0" timeOffset="11563">2645 2639 24575,'-47'81'0,"0"0"0,0 0 0,5-4 0,2 0 0,6-3 0,4 6 0,10-2 0,10-5 0,10-3 0,10-11 0,11-7 0,14-13 0,8-9 0,7-14 0,4-11 0,4-11 0,-2-10 0,-7-7 0,-9-7 0,-4-34 0,-69 13 0,-48 30 0,26 21 0,-1 9 0,6 9 0,4 1 0,-9 5 0,27 0 0</inkml:trace>
  <inkml:trace contextRef="#ctx0" brushRef="#br0" timeOffset="11791">3028 3593 24575,'0'0'0</inkml:trace>
  <inkml:trace contextRef="#ctx0" brushRef="#br0" timeOffset="12201">3282 3010 24575,'50'59'0,"-1"1"0,0-1 0,10 17 0,-28-5 0,-50-22 0,-19-12 0,-14-21 0,-8-15 0,-6-16 0,1-13 0,4-17 0,12-11 0,21-6 0,10-1 0,-2-13 0,36 17 0</inkml:trace>
  <inkml:trace contextRef="#ctx0" brushRef="#br0" timeOffset="12728">3629 2998 24575,'88'-23'0,"0"-1"0,-11 10 0,-19 19 0,-52 71 0,-16-28 0,-6 3 0,-3 7 0,-3 0 0,0-9 0,1-2 0,3 32 0,31-27 0,42-28 0,31-17 0,-32-9 0,-2-3 0,13-2 0,-18 1 0</inkml:trace>
  <inkml:trace contextRef="#ctx0" brushRef="#br0" timeOffset="13028">4237 3120 24575,'60'52'0,"0"0"0,1 0 0,-6-4 0,-2 0 0,-6-7 0,25 18 0,-32-23 0,-21-18 0</inkml:trace>
  <inkml:trace contextRef="#ctx0" brushRef="#br0" timeOffset="13327">4423 3212 24575,'-36'58'0,"0"0"0,0 0 0,-13 18 0,6-10 0,6-6 0,12-28 0,15-19 0,6-9 0</inkml:trace>
  <inkml:trace contextRef="#ctx0" brushRef="#br0" timeOffset="13591">5013 3132 24575,'11'98'0,"1"1"0,-1-5 0,-2-7 0,-5 4 0,-1-27 0</inkml:trace>
  <inkml:trace contextRef="#ctx0" brushRef="#br0" timeOffset="14005">5567 3181 24575,'19'70'0,"1"0"0,-1-1 0,-4 19 0,-21-14 0,-30-35 0,-14-15 0,-10-19 0,-3-16 0,-1-14 0,5-11 0,8-3 0,12-6 0,16-45 0,69 12 0,0 49 0,7 8 0,7 6 0,-3 5 0,16 5 0,-27 12 0</inkml:trace>
  <inkml:trace contextRef="#ctx0" brushRef="#br0" timeOffset="14569">5162 2463 24575,'18'82'0,"0"1"0,2-8 0,-3-9 0,-4-11 0,33-18 0,26-25 0,10-19 0,7-10 0,-47 4 0,-3 6 0</inkml:trace>
  <inkml:trace contextRef="#ctx0" brushRef="#br0" timeOffset="15093">5645 2284 24575,'64'49'0,"-1"0"0,-10-7 0,-22-1 0,-63 2 0,-9-16 0,11-13 0,41-1 0,44 16 0,18 15 0,-8 17 0,-47-2 0,-59-18 0,-55-27 0,33-8 0,-5-17 0</inkml:trace>
  <inkml:trace contextRef="#ctx0" brushRef="#br0" timeOffset="15581">4784 2565 24575,'65'-45'0,"-1"0"0,-12 9 0,-1 1 0</inkml:trace>
  <inkml:trace contextRef="#ctx0" brushRef="#br0" timeOffset="16934">6031 3674 24575,'14'88'0,"-1"-1"0,0 0 0,-2-12 0,0-3 0,-3-11 0,-5 22 0,-13-59 0,-15-69 0,-3-46 0,15 19 0,5-7 0,6-6 0,8-3 0,7-2 0,6 3 0,5 9 0,5 8 0,-5 18 0,5 13 0,32 13 0,-25 77 0,-22 33 0,-26-28 0,-12-1 0,-9-7 0,-7-6 0,-5-5 0,-1-6 0,-24 6 0,30-21 0,28-13 0</inkml:trace>
  <inkml:trace contextRef="#ctx0" brushRef="#br0" timeOffset="17383">6720 3460 24575,'-87'-4'0,"0"0"0,16 5 0,17 14 0,36 75 0,34-21 0,13-34 0,15-49 0,-4-29 0,2-25 0,-15 12 0,-16 27 0,-3 63 0,0 33 0,2 30 0,1-19 0,-6-34 0,0-23 0</inkml:trace>
  <inkml:trace contextRef="#ctx0" brushRef="#br0" timeOffset="17645">6863 3718 24575,'-4'-83'0,"0"0"0,4 9 0,8 9 0,33-4 0,-15 34 0,-5 20 0</inkml:trace>
  <inkml:trace contextRef="#ctx0" brushRef="#br0" timeOffset="18172">7286 2895 24575,'6'86'0,"1"-1"0,0 1 0,-2-4 0,0 0 0,0-2 0,-2-4 0,1-3 0,-2-6 0,0 0 0,-1-9 0,0 7 0</inkml:trace>
  <inkml:trace contextRef="#ctx0" brushRef="#br0" timeOffset="18472">7130 3523 24575,'87'-45'0,"0"1"0,-9 2 0,-6 4 0,14 3 0,-35 15 0,-23 52 0,-22 54 0,-2-26 0,-2 2 0,-1 2 0,-1-4 0,-2 10 0,2-35 0</inkml:trace>
  <inkml:trace contextRef="#ctx0" brushRef="#br0" timeOffset="18622">7314 3126 24575,'-22'-41'0</inkml:trace>
  <inkml:trace contextRef="#ctx0" brushRef="#br0" timeOffset="18960">7960 3207 24575,'-56'80'0,"0"0"0,10-10 0,18-6 0,49 19 0,52-28 0,-20-38 0,5-9 0,6-11 0,-2-7 0,17-3 0,-26-16 0</inkml:trace>
  <inkml:trace contextRef="#ctx0" brushRef="#br0" timeOffset="19223">8187 2892 24575,'6'77'0,"1"0"0,-1 0 0,0 0 0,2 16 0,1-3 0,-1-8 0,3-1 0,-3-11 0,-9 14 0,3-37 0,-15-42 0</inkml:trace>
  <inkml:trace contextRef="#ctx0" brushRef="#br0" timeOffset="19599">8184 3539 24575,'70'-13'0,"0"0"0,0-1 0,24-11 0,-11-7 0,-32 2 0,-13-4 0,-10-36 0,-63 26 0,-39 41 0,-8 35 0,31 35 0,48 11 0,55-9 0,-8-39 0,7-7 0,9-9 0,-1-7 0,15 4 0,-18-14 0</inkml:trace>
  <inkml:trace contextRef="#ctx0" brushRef="#br0" timeOffset="19824">7625 2753 24575,'0'0'0</inkml:trace>
  <inkml:trace contextRef="#ctx0" brushRef="#br0" timeOffset="20949">4011 4269 24575,'1'71'0,"0"0"0,-1 0 0,-1 19 0,-2-11 0,-6-6 0,-1-44 0,-1-56 0,6-44 0,17-26 0,2 40 0,5 4 0,40-19 0,6 43 0,-4 58 0,-22 32 0,-17 33 0,-21-11 0,-6-18 0,1-28 0,5-42 0,21-43 0,14-20 0,19-4 0,5 24 0,0 48 0,-18 45 0,-12 27 0,-19-19 0,-8-12 0</inkml:trace>
  <inkml:trace contextRef="#ctx0" brushRef="#br0" timeOffset="21212">4844 4797 24575,'-8'36'0</inkml:trace>
  <inkml:trace contextRef="#ctx0" brushRef="#br0" timeOffset="21327">4879 4633 24575,'14'-18'0</inkml:trace>
  <inkml:trace contextRef="#ctx0" brushRef="#br0" timeOffset="22076">4827 4637 24575,'8'71'0,"0"0"0,-15 26 0,-73-119 0,21-24 0,40-18 0,13 30 0,18 2 0</inkml:trace>
  <inkml:trace contextRef="#ctx0" brushRef="#br0" timeOffset="22716">5246 3957 24575,'-28'68'0,"1"0"0,0 0 0,2-1 0,1 0 0,3-2 0,-2 16 0,9-2 0,8-11 0,10-5 0,15-9 0,12-10 0,16-18 0,8-15 0,8-13 0,2-13 0,3-12 0,-5-11 0,-13-7 0,-10-5 0,-10-37 0,-69 32 0,-30 44 0,-8 46 0,45 35 0,60 8 0,5-38 0,10-5 0,9-9 0,5-8 0,5-8 0,-3-6 0,9 1 0,-15-15 0</inkml:trace>
  <inkml:trace contextRef="#ctx0" brushRef="#br0" timeOffset="23240">3386 4480 24575,'-9'90'0,"0"-1"0,-1 1 0,2-12 0,-1-2 0,3-12 0,1 14 0,1-37 0</inkml:trace>
  <inkml:trace contextRef="#ctx0" brushRef="#br0" timeOffset="24217">1884 3943 24575,'80'13'0,"0"0"0,0 0 0,-1-1 0,1-1 0,-4-2 0,13-4 0,-2-3 0,-21 0 0,2 0 0,0 0 0,4 0 0,0 0 0,2 0 0,2 0 0,0-1 0,1 1 0,2 0 0,-1-1 0,0 1 0,0-1 0,0-1 0,-1 1 0,0 0 0,0-1 0,-1 0 0,0 0 0,0-1 0,0 1 0,-1 0 0,-1 0 0,1 0 0,1 0 0,1 1 0,-1-1 0,2 2 0,-1 1 0,1-1 0,2-1 0,1 0 0,0 0 0,2 1 0,0 0 0,0 0 0,2 0 0,-1 1 0,1-1 0,1 0 0,0 1 0,0 0 0,1 1 0,0 0 0,0-2 0,0-1 0,0-1 0,1 0 0,-1 0 0,0 0 0,1 0 0,-2-1 0,1 0 0,0 0 0,-1 2 0,0 0 0,0 2 0,-2 0 0,0 2 0,-1-1 0,-2 0 0,-1 0 0,0 0 0,-5 0 0,0-1 0,-2 1 0,26-1 0,-2 1 0,-10 1 0,-4 1 0,-11-1 0,-4 1 0,-1 2 0,-7-1 0,4 0 0,-13-2 0</inkml:trace>
  <inkml:trace contextRef="#ctx0" brushRef="#br0" timeOffset="24627">8961 2763 24575,'49'77'0,"-1"0"0,1 0 0,-1 0 0,1 1 0,-7-3 0,1 2 0,-3-1 0,-5 0 0,-6 0 0,-4 6 0,-6 0 0,-6-1 0,-6 0 0,-7-3 0,-7 1 0,-2-3 0,1-7 0,0 19 0,-6-10 0,-13-22 0,1 1 0</inkml:trace>
  <inkml:trace contextRef="#ctx0" brushRef="#br0" timeOffset="25380">1811 2810 24575,'-43'72'0,"1"-1"0,-1 1 0,1 0 0,4-2 0,1-1 0,2 1 0,3 0 0,-5 23 0,5 1 0,7-1 0,10-11 0,6-1 0,9-3 0,9-8 0,7-2 0,9-5 0,22 17 0,15-11 0,23-12 0,1-11 0,-36-18 0,-3-7 0,2-10 0,0 0 0</inkml:trace>
</inkml:ink>
</file>

<file path=ppt/ink/ink10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18T18:29:06.747"/>
    </inkml:context>
    <inkml:brush xml:id="br0">
      <inkml:brushProperty name="width" value="0.05" units="cm"/>
      <inkml:brushProperty name="height" value="0.05" units="cm"/>
    </inkml:brush>
  </inkml:definitions>
  <inkml:trace contextRef="#ctx0" brushRef="#br0">2350 750 24575,'-11'73'0,"0"1"0,1-1 0,-1-5 0,-1 0 0,1-7 0,-1 2 0,0-5 0,0-6 0,1-5 0,-2 9 0,7-23 0</inkml:trace>
  <inkml:trace contextRef="#ctx0" brushRef="#br0" timeOffset="337">2562 651 24575,'-11'91'0,"0"0"0,-3 1 0,-1-2 0,-1-10 0,0-4 0,1-6 0,0-6 0,-5 18 0,16-45 0,1-27 0,9-17 0</inkml:trace>
  <inkml:trace contextRef="#ctx0" brushRef="#br0" timeOffset="563">2778 963 24575,'-94'12'0,"0"0"0,1 1 0,7 0 0,3 1 0,11-1 0,18-4 0,8 0 0,-16 9 0</inkml:trace>
  <inkml:trace contextRef="#ctx0" brushRef="#br0" timeOffset="752">2539 1346 24575,'-70'3'0,"0"1"0,0-1 0,9 1 0,6-1 0,-37-1 0</inkml:trace>
  <inkml:trace contextRef="#ctx0" brushRef="#br0" timeOffset="1463">2606 1826 24575,'40'-64'0,"0"0"0,0 0 0,13-19 0,-2 15 0,10 27 0,-15 58 0,-16 55 0,-19-23 0,-6 4 0,-4 4 0,-3-3 0,-3 23 0,2-40 0,8-59 0,16-47 0,-7 22 0,3-3 0,6-2 0,3 2 0,26-18 0,8 36 0,-8 58 0,-11 37 0,-16 23 0,-19-1 0,-6-32 0,-4-24 0,2-22 0</inkml:trace>
  <inkml:trace contextRef="#ctx0" brushRef="#br0" timeOffset="1688">3781 1553 24575,'-26'59'0,"0"1"0,9-3 0,0-18 0,4-39 0</inkml:trace>
  <inkml:trace contextRef="#ctx0" brushRef="#br0" timeOffset="2177">4064 899 24575,'-37'80'0,"1"-1"0,-1 1 0,6-6 0,1 0 0,11-5 0,12 9 0,15-7 0,10-16 0,11-8 0,13-14 0,8-13 0,5-18 0,1-12 0,-3-11 0,-6-7 0,14-31 0,-49 2 0,-53 37 0,-22 38 0,1 48 0,39 27 0,32-39 0,13-2 0,13-9 0,8-8 0,11-11 0,-1-7 0,13-1 0,-12-21 0</inkml:trace>
  <inkml:trace contextRef="#ctx0" brushRef="#br0" timeOffset="54176">19 546 24575,'5'73'0,"0"0"0,0 0 0,0-4 0,-1-2 0,-1-3 0,-2 12 0,-1-6 0,1-10 0,1-5 0,-2 27 0,8-40 0,26-41 0,16-29 0,24-16 0,-32 16 0,1 0 0,36-21 0,-5-1 0,-33 23 0,-16 8 0</inkml:trace>
  <inkml:trace contextRef="#ctx0" brushRef="#br0" timeOffset="54403">0 885 24575,'74'-40'0,"0"0"0,0-1 0,10-6 0,-15 9 0,-24 18 0</inkml:trace>
  <inkml:trace contextRef="#ctx0" brushRef="#br0" timeOffset="54594">17 395 24575,'44'-60'0,"-1"0"0,-8 13 0,0-1 0</inkml:trace>
  <inkml:trace contextRef="#ctx0" brushRef="#br0" timeOffset="55153">786 451 24575,'-43'75'0,"0"1"0,2-11 0,22-13 0,55-31 0,-4-23 0,-8-20 0,-10-8 0,-3-1 0,4 11 0,18 25 0,14 34 0,23 32 0,-36-21 0,-2 2 0,-2-3 0,-3-3 0,4 15 0,-17-26 0</inkml:trace>
  <inkml:trace contextRef="#ctx0" brushRef="#br0" timeOffset="56016">980 140 24575,'12'75'0,"1"-1"0,2-9 0,10-11 0,56-10 0,4-47 0,-13-51 0,-36-37 0,-34 35 0,-10-1 0,-9 6 0,-3 3 0,-10-14 0,5 33 0</inkml:trace>
  <inkml:trace contextRef="#ctx0" brushRef="#br0" timeOffset="56581">1482 910 24575,'-57'70'0,"1"0"0,-1 0 0,0 0 0,-1 0 0,-1-1 0,-1-1 0,-1-2 0,1-5 0,-1-2 0,-1-1 0,0 0 0,-1 2 0,-2 0 0,2-1 0,5-6 0,-16 16 0,6-6 0,15-13 0,-1 0 0</inkml:trace>
</inkml:ink>
</file>

<file path=ppt/ink/ink10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18T18:30:04.039"/>
    </inkml:context>
    <inkml:brush xml:id="br0">
      <inkml:brushProperty name="width" value="0.05" units="cm"/>
      <inkml:brushProperty name="height" value="0.05" units="cm"/>
    </inkml:brush>
  </inkml:definitions>
  <inkml:trace contextRef="#ctx0" brushRef="#br0">344 220 24575,'17'99'0,"-1"-1"0,0 0 0,1-5 0,1-3 0,-1-11 0,0-19 0,-1-8 0,11 24 0</inkml:trace>
  <inkml:trace contextRef="#ctx0" brushRef="#br0" timeOffset="338">0 510 24575,'79'-18'0,"0"-1"0,0 1 0,0 6 0,1 4 0,-3 12 0,-8 17 0,-2 12 0,-5 3 0,22 18 0,-17 9 0,-28 13 0,-23 4 0,-26-9 0,-20-4 0,-30 5 0,-9-11 0,26-24 0,-1-6 0,-2-10 0,-1 0 0</inkml:trace>
  <inkml:trace contextRef="#ctx0" brushRef="#br0" timeOffset="903">1120 499 24575,'5'74'0,"-1"0"0,1 1 0,2 18 0,-1-12 0,-1-15 0,-4-54 0,-11-76 0,-2 16 0,-2-6 0,-2-25 0,2-7 0,0-3 0,5-2 0,6 2 0,6 1 0,8 7 0,7 6 0,2 21 0,6 12 0,38 9 0,7 91 0,-32-6 0,-4 9 0,1 18 0,-4 4 0,-2 0 0,-3-2 0,-4-10 0,-2-3 0,-3-8 0,-1-6 0,0 0 0,-4-22 0</inkml:trace>
  <inkml:trace contextRef="#ctx0" brushRef="#br0" timeOffset="1126">1094 674 24575,'-60'43'0,"0"0"0,1 0 0</inkml:trace>
  <inkml:trace contextRef="#ctx0" brushRef="#br0" timeOffset="1652">1022 1008 24575,'0'0'0</inkml:trace>
  <inkml:trace contextRef="#ctx0" brushRef="#br0" timeOffset="2446">1047 738 24575,'70'-51'0,"-1"0"0,-13 10 0,0 0 0</inkml:trace>
  <inkml:trace contextRef="#ctx0" brushRef="#br0" timeOffset="2705">1773 860 24575,'38'34'0</inkml:trace>
</inkml:ink>
</file>

<file path=ppt/ink/ink10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18T18:30:16.167"/>
    </inkml:context>
    <inkml:brush xml:id="br0">
      <inkml:brushProperty name="width" value="0.05" units="cm"/>
      <inkml:brushProperty name="height" value="0.05" units="cm"/>
    </inkml:brush>
  </inkml:definitions>
  <inkml:trace contextRef="#ctx0" brushRef="#br0">0 140 24575,'13'84'0,"0"-1"0,-1 0 0,5-5 0,3-2 0,7-6 0,23 12 0,12-8 0,-10-26 0,6-3 0,4-3 0,10 1 0,4-4 0,4-2 0,7-4 0,3-2 0,1-5 0,4-1 0,2-4 0,-1-4 0,-1-5 0,-1-4 0,0-4 0,-2-3 0,-1-4 0,-1-4 0,-4-4 0,-1-4 0,-1-4 0,-3-5 0,-1-4 0,-1-2 0,-1 1 0,-1-2 0,-1-2 0,-3-4 0,-1-2 0,0 1 0,-4 5 0,0 1 0,-2 2 0,25-8 0,-3 6 0,-9 12 0,-4 11 0,-12 11 0,-6 11 0,-10 10 0,-7 5 0,10 30 0,-29-13 0,-17-27 0,-1-54 0,11-31 0,8 14 0,9-3 0,14-7 0,11 3 0,15 1 0,10 8 0,-20 19 0,3 3 0,1 6 0,34 3 0,0 13 0,-3 11 0,-5 13 0,-11 13 0,-6 10 0,-9 7 0,-5 5 0,-9-3 0,-1-1 0,3 0 0,3-5 0,11-11 0,7-8 0,18-6 0,8-9 0,-21-9 0,3-4 0,1-5 0,7-4 0,1-5 0,1-4 0,2-5 0,0-5 0,-6-5 0,-12-2 0,-5-5 0,-6-4 0,-10-1 0,-5-4 0,-14-2 0,-16-23 0,-14 3 0,-2-17 0,-39 31 0</inkml:trace>
  <inkml:trace contextRef="#ctx0" brushRef="#br0" timeOffset="636">3047 1342 24575,'-20'77'0,"0"0"0,0 0 0,-1 0 0,-3 16 0,0-1 0,1-7 0,2 3 0,0-8 0,-1-18 0,1-7 0,1 5 0,0-33 0</inkml:trace>
  <inkml:trace contextRef="#ctx0" brushRef="#br0" timeOffset="1014">2586 1805 24575,'17'83'0,"0"0"0,1 0 0,-3-7 0,-2-1 0,-6-6 0,-12 3 0,-5-8 0,-4 27 0,7-48 0,35-44 0,37-32 0,-13 11 0,6-1 0,7-2 0,3 2 0,2 6 0,-5 4 0,10-2 0,-20 9 0</inkml:trace>
</inkml:ink>
</file>

<file path=ppt/ink/ink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18T18:16:53.795"/>
    </inkml:context>
    <inkml:brush xml:id="br0">
      <inkml:brushProperty name="width" value="0.05" units="cm"/>
      <inkml:brushProperty name="height" value="0.05" units="cm"/>
    </inkml:brush>
  </inkml:definitions>
  <inkml:trace contextRef="#ctx0" brushRef="#br0">1 0 24575,'8'88'0,"0"0"0,0 2 0,-1-1 0,0-15 0,-2-1 0,0 5 0,-1 0 0,-2-3 0,-2-2 0,0-5 0,-2-2 0,-2-7 0,-1-3 0,-1 42 0,-5-28 0,7-15 0,-1-28 0,2-11 0,2-11 0,-1-4 0</inkml:trace>
</inkml:ink>
</file>

<file path=ppt/ink/ink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18T18:16:56.311"/>
    </inkml:context>
    <inkml:brush xml:id="br0">
      <inkml:brushProperty name="width" value="0.05" units="cm"/>
      <inkml:brushProperty name="height" value="0.05" units="cm"/>
    </inkml:brush>
  </inkml:definitions>
  <inkml:trace contextRef="#ctx0" brushRef="#br0">1985 357 24575,'-70'-5'0,"0"0"0,0 0 0,1-1 0,-1-1 0,6-1 0,-8-4 0,3-1 0,-7 0 0,-2 2 0,0 1 0,-1 2 0,1 1 0,1 0 0,1 1 0,2 0 0,2 0 0,1 0 0,5 0 0,1 1 0,5 0 0,1 0 0,5 1 0,1 0 0,-39-2 0,15 3 0,22 5 0,21 8 0,26 12 0,28 9 0,23 8 0,33 9 0,-30-23 0,2 1 0,5 4 0,1-1 0,-2-3 0,-1-3 0,32 17 0,-35-21 0,-42-23 0,-48-20 0,-38-19 0,28 16 0,-3 0 0,-2-2 0,-1 1 0,4 2 0,2 1 0,-36-17 0,29 11 0,28 8 0,33 1 0,29-1 0,23-5 0,23-3 0,12 0 0,-38 15 0,0 2 0,1 1 0,-1 1 0,45-7 0,-24 13 0,-33 2 0,-21 9 0</inkml:trace>
</inkml:ink>
</file>

<file path=ppt/ink/ink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18T18:16:57.925"/>
    </inkml:context>
    <inkml:brush xml:id="br0">
      <inkml:brushProperty name="width" value="0.05" units="cm"/>
      <inkml:brushProperty name="height" value="0.05" units="cm"/>
    </inkml:brush>
  </inkml:definitions>
  <inkml:trace contextRef="#ctx0" brushRef="#br0">538 1 24575,'-88'35'0,"0"-1"0,4 3 0,8 4 0,23 0 0,7 4 0,5 3 0,8 4 0,13 0 0,12 3 0,14 2 0,13-1 0,13 0 0,11-5 0,10-4 0,8-7 0,3-8 0,1-8 0,-6-9 0,-2-8 0,32-14 0,-47-23 0,-54-22 0,-41-5 0,14 24 0,-4 4 0,-36-16 0,24 18 0,32 13 0,51 8 0,29 5 0,33 2 0,4 4 0,-11 1 0,-37-3 0,-18-1 0</inkml:trace>
  <inkml:trace contextRef="#ctx0" brushRef="#br0" timeOffset="376">1019 843 24575,'-11'-73'0,"0"1"0,1 6 0,8 12 0,20 22 0,18 16 0,11 17 0,-16 2 0,-5 6 0</inkml:trace>
  <inkml:trace contextRef="#ctx0" brushRef="#br0" timeOffset="788">1558 525 24575,'-6'73'0,"0"0"0,-1-9 0,-9-19 0,-35-48 0,2-32 0,19-28 0,13 22 0,18 5 0</inkml:trace>
  <inkml:trace contextRef="#ctx0" brushRef="#br0" timeOffset="1055">1723 486 24575,'40'76'0,"0"0"0,-1-10 0,4-18 0,31-41 0,2-40 0,-10-32 0,-28 21 0,-17 1 0</inkml:trace>
  <inkml:trace contextRef="#ctx0" brushRef="#br0" timeOffset="1542">2258 414 24575,'5'81'0,"-1"1"0,1-1 0,0-3 0,0-2 0,0-4 0,0 7 0,1-6 0,-1-9 0,1-7 0,-1 12 0,-7-51 0,-18-72 0,5 4 0,1-7 0,-4-21 0,3-5 0,7-5 0,7-1 0,8 2 0,11 5 0,11 13 0,10 9 0,4 15 0,6 12 0,2 17 0,-1 15 0,33 44 0,-39 40 0,-40-30 0,-15 2 0,-19 0 0,-6-5 0,-9 9 0,-12-19 0</inkml:trace>
  <inkml:trace contextRef="#ctx0" brushRef="#br0" timeOffset="2178">884 1397 24575,'58'79'0,"1"-1"0,-12-5 0,-11-5 0,-15 11 0,-54-10 0,-39-15 0,-22-22 0,7-24 0,27-15 0,29 0 0,23-1 0</inkml:trace>
  <inkml:trace contextRef="#ctx0" brushRef="#br0" timeOffset="2401">1272 1690 24575,'2'57'0,"-1"0"0,2 34 0</inkml:trace>
  <inkml:trace contextRef="#ctx0" brushRef="#br0" timeOffset="2929">1492 1546 24575,'76'-18'0,"-1"-1"0,-8 2 0,-12 11 0,-27 30 0,-25 32 0,-25 24 0,3-31 0,0 2 0,0-1 0,2-1 0,-2 34 0,33-16 0,39-25 0,33-24 0,-31-20 0,1-7 0,1-8 0,-1-6 0,-5-2 0,-4-3 0,26-27 0,-31 17 0,-20 29 0,-15 5 0,-5 17 0</inkml:trace>
  <inkml:trace contextRef="#ctx0" brushRef="#br0" timeOffset="3415">1385 1444 24575,'0'0'0</inkml:trace>
  <inkml:trace contextRef="#ctx0" brushRef="#br0" timeOffset="3830">951 1413 24575,'0'0'0</inkml:trace>
  <inkml:trace contextRef="#ctx0" brushRef="#br0" timeOffset="4206">847 1436 24575,'0'0'0</inkml:trace>
  <inkml:trace contextRef="#ctx0" brushRef="#br0" timeOffset="4356">954 1265 24575,'96'11'0,"0"0"0</inkml:trace>
  <inkml:trace contextRef="#ctx0" brushRef="#br0" timeOffset="5144">2073 1608 24575,'72'-34'0,"0"0"0,-8 2 0,-18-3 0,-41-18 0,-29 14 0,-23 22 0,-8 32 0,8 26 0,24 21 0,27 3 0,32-2 0,24-18 0,17-20 0,4-19 0,-8-12 0,-25-4 0,-22 7 0,-17-1 0,-11 7 0</inkml:trace>
</inkml:ink>
</file>

<file path=ppt/ink/ink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18T18:17:04.832"/>
    </inkml:context>
    <inkml:brush xml:id="br0">
      <inkml:brushProperty name="width" value="0.05" units="cm"/>
      <inkml:brushProperty name="height" value="0.05" units="cm"/>
    </inkml:brush>
  </inkml:definitions>
  <inkml:trace contextRef="#ctx0" brushRef="#br0">2493 37 24575,'-75'15'0,"-1"0"0,0-1 0,1 2 0,0 1 0,2-2 0,-18 0 0,0 0 0,-6 5 0,-1 0 0,31-8 0,0-1 0,0 0 0,-30 5 0,1-2 0,9-1 0,3-1 0,10-1 0,3 0 0,11-1 0,4 0 0,-34 6 0,21-2 0,25-8 0,20 7 0,41 7 0,45 4 0,-13-11 0,4-1 0,13-1 0,2-3 0,-2-2 0,-2-1 0,-10-2 0,-6-2 0,11 0 0,-71-17 0,-64-6 0,15 5 0,-6 0 0,-8-1 0,-2 2 0,4 2 0,5-1 0,15 1 0,6-1 0,-7-19 0,77-15 0,50 2 0,-15 17 0,5 1 0,0 4 0,-1 0 0,-7 5 0,-6 0 0,7-7 0,-25 15 0</inkml:trace>
  <inkml:trace contextRef="#ctx0" brushRef="#br0" timeOffset="827">0 1717 24575,'7'83'0,"0"-1"0,0 1 0,-1-5 0,0-1 0,-1-6 0,-1 2 0,-1-8 0,2 26 0,-2-66 0,4-91 0,-2 1 0,0-3 0,2-26 0,1 0 0</inkml:trace>
  <inkml:trace contextRef="#ctx0" brushRef="#br0" timeOffset="1280">197 1306 24575,'20'84'0,"-1"0"0,1 1 0,-1-6 0,1 0 0,-3-5 0,1 11 0,-2-7 0,0-17 0,-1-8 0,6 8 0,12-108 0,-20-5 0,-3-12 0,11-28 0,1-6 0,-10 30 0,0 0 0,-1 1 0,6-19 0,-1 5 0,-6 23 0,1 10 0,8 17 0,0 104 0,-9-9 0,1 7 0,-1-7 0,0 3 0,1 1 0,-2 0 0,-1 0 0,1-2 0,4 23 0,0-8 0,0 14 0,-3-40 0</inkml:trace>
  <inkml:trace contextRef="#ctx0" brushRef="#br0" timeOffset="1729">861 2190 24575,'13'-72'0,"0"1"0,0 0 0,6-24 0,-2 10 0,-6-8 0,3 49 0,19 60 0,2 67 0,-10-25 0,0 4 0,-3 14 0,-2 1 0,-6-15 0,-2-3 0,2 34 0,-10-52 0,-7-22 0</inkml:trace>
  <inkml:trace contextRef="#ctx0" brushRef="#br0" timeOffset="1992">1177 1787 24575,'-57'38'0,"-1"-1"0,1 1 0,-15 9 0,17-11 0,36-27 0,20-11 0</inkml:trace>
  <inkml:trace contextRef="#ctx0" brushRef="#br0" timeOffset="2366">1636 1542 24575,'-71'51'0,"1"1"0,13-3 0,26-4 0,76-3 0,17 0 0,4 4 0,-39 5 0,-46 1 0,-43-5 0,-29-18 0,32-17 0,13-11 0</inkml:trace>
  <inkml:trace contextRef="#ctx0" brushRef="#br0" timeOffset="2817">1901 1425 24575,'-62'66'0,"0"1"0,22-5 0,26-9 0,92-18 0,-22-14 0,2 0 0,-5 1 0,-4 3 0,14 35 0,-50 9 0,-38 5 0,-27-3 0,-1-14 0,13-15 0,18-23 0,14-10 0</inkml:trace>
  <inkml:trace contextRef="#ctx0" brushRef="#br0" timeOffset="3153">2343 2445 24575,'-1'-84'0,"1"-1"0,-1 1 0,2-1 0,1-1 0,1 2 0,1 7 0,2 2 0,-1 0 0,1 0 0,0-1 0,-1 1 0,0 7 0,-1 1 0,-1 2 0,-1-24 0,-1 8 0,-1-8 0,-3 31 0</inkml:trace>
  <inkml:trace contextRef="#ctx0" brushRef="#br0" timeOffset="3532">2070 1372 24575,'36'-60'0,"1"0"0,-1 0 0,15-25 0,-3 3 0,-13 13 0,-3 5 0,-6 14 0,1 7 0,27-3 0,-7 72 0,2 39 0,-25-14 0,-4 3 0,9 37 0,-13-33 0,-9-26 0</inkml:trace>
</inkml:ink>
</file>

<file path=ppt/ink/ink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18T18:17:10.314"/>
    </inkml:context>
    <inkml:brush xml:id="br0">
      <inkml:brushProperty name="width" value="0.05" units="cm"/>
      <inkml:brushProperty name="height" value="0.05" units="cm"/>
    </inkml:brush>
  </inkml:definitions>
  <inkml:trace contextRef="#ctx0" brushRef="#br0">232 1228 24575,'2'-68'0,"-1"0"0,1 0 0,0 0 0,1 0 0,1 4 0,1-12 0,1 3 0,0-5 0,-1 2 0,1 3 0,-1 2 0,-3 9 0,-2 5 0,-3-27 0,-10 39 0,-24 42 0,-8 37 0,-16 30 0,8 15 0,15 4 0,16-25 0,13-22 0,23-40 0,12-39 0,15-27 0,-18 23 0,-2-3 0,-4 1 0,-1 0 0,14-34 0,-4 21 0,12 40 0,14 43 0,6 43 0,-30-13 0,-4 6 0,-2 12 0,-4-3 0,-1 15 0,-7-11 0</inkml:trace>
</inkml:ink>
</file>

<file path=ppt/ink/ink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18T18:17:12.979"/>
    </inkml:context>
    <inkml:brush xml:id="br0">
      <inkml:brushProperty name="width" value="0.05" units="cm"/>
      <inkml:brushProperty name="height" value="0.05" units="cm"/>
    </inkml:brush>
  </inkml:definitions>
  <inkml:trace contextRef="#ctx0" brushRef="#br0">22 0 24575,'-5'72'0,"-1"-1"0,0 1 0,3-3 0,1 0 0,3-3 0,6 17 0,4-4 0,0-9 0,-1-7 0,1 10 0,-4-31 0</inkml:trace>
  <inkml:trace contextRef="#ctx0" brushRef="#br0" timeOffset="227">136 496 24575,'88'-32'0,"0"-1"0,-19 13 0,-14 1 0,-25-5 0</inkml:trace>
  <inkml:trace contextRef="#ctx0" brushRef="#br0" timeOffset="453">305 73 24575,'11'90'0,"0"0"0,0 1 0,-3-11 0,1-3 0,0-7 0,1-2 0,2-9 0,13 21 0,-14-39 0,4-24 0</inkml:trace>
  <inkml:trace contextRef="#ctx0" brushRef="#br0" timeOffset="903">641 844 24575,'9'-82'0,"1"-1"0,-3 9 0,2 15 0,0 28 0,-1 27 0,-3 40 0,3 31 0,6 24 0,2 2 0,15-17 0,-16-33 0,6-16 0</inkml:trace>
  <inkml:trace contextRef="#ctx0" brushRef="#br0" timeOffset="1165">820 674 24575,'-68'39'0,"-1"0"0,9-4 0,14-10 0,33-20 0,10-5 0</inkml:trace>
  <inkml:trace contextRef="#ctx0" brushRef="#br0" timeOffset="1578">890 88 24575,'32'87'0,"0"0"0,-1-2 0,-1-3 0,-4-18 0,-2-2 0,0-1 0,-3-4 0,4 3 0,-9-17 0</inkml:trace>
  <inkml:trace contextRef="#ctx0" brushRef="#br0" timeOffset="1841">924 631 24575,'75'-50'0,"1"0"0,-5 15 0,-16 14 0,-39 21 0,-3 20 0</inkml:trace>
  <inkml:trace contextRef="#ctx0" brushRef="#br0" timeOffset="2141">1389 517 24575,'-31'54'0,"1"0"0,-25 20 0,14-82 0,15-7 0</inkml:trace>
  <inkml:trace contextRef="#ctx0" brushRef="#br0" timeOffset="2743">1537 509 24575,'-4'56'0,"-1"-1"0,1 24 0,14-108 0,10-19 0,11-19 0,4 15 0,5 24 0,-2 34 0,-8 19 0,-10 17 0,-15-8 0,-5-12 0,-5-27 0,9-39 0,9-23 0,18-8 0,11 23 0,9 40 0,-10 36 0,-17 23 0,-24 17 0,-5-29 0,-9-2 0</inkml:trace>
</inkml:ink>
</file>

<file path=ppt/ink/ink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18T18:18:06.858"/>
    </inkml:context>
    <inkml:brush xml:id="br0">
      <inkml:brushProperty name="width" value="0.05" units="cm"/>
      <inkml:brushProperty name="height" value="0.05" units="cm"/>
    </inkml:brush>
  </inkml:definitions>
  <inkml:trace contextRef="#ctx0" brushRef="#br0">457 19 24575,'10'75'0,"1"0"0,0 0 0,-2-3 0,1-2 0,-3-5 0,-3 9 0,-2-7 0,0-12 0,0-5 0,3 19 0,-4-40 0,2-22 0</inkml:trace>
  <inkml:trace contextRef="#ctx0" brushRef="#br0" timeOffset="300">329 1 24575,'-36'64'0,"-1"1"0,0 0 0,-15 19 0,4-10 0,-3 3 0,11-29 0,22-26 0,8-9 0</inkml:trace>
  <inkml:trace contextRef="#ctx0" brushRef="#br0" timeOffset="599">831 702 24575,'-69'47'0,"0"0"0,0 0 0,3-5 0,0-2 0,2-8 0,-8-5 0,2-9 0,6-5 0,4-5 0,-8 0 0,26-8 0</inkml:trace>
</inkml:ink>
</file>

<file path=ppt/ink/ink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18T18:18:12.906"/>
    </inkml:context>
    <inkml:brush xml:id="br0">
      <inkml:brushProperty name="width" value="0.05" units="cm"/>
      <inkml:brushProperty name="height" value="0.05" units="cm"/>
    </inkml:brush>
  </inkml:definitions>
  <inkml:trace contextRef="#ctx0" brushRef="#br0">1358 1 24575,'1'74'0,"1"-1"0,-1 1 0,1 0 0,1-1 0,-2-5 0,-4 7 0,-1-3 0,2 4 0,-2-1 0,-5-7 0,1-3 0,6-2 0,1-6 0,-6 1 0,13-13 0</inkml:trace>
  <inkml:trace contextRef="#ctx0" brushRef="#br0" timeOffset="2174">201 1646 24575,'0'0'0</inkml:trace>
  <inkml:trace contextRef="#ctx0" brushRef="#br0" timeOffset="2513">486 1587 24575,'46'73'0,"-1"0"0,0 0 0,-8-5 0,-5 0 0,-16-5 0,-25 3 0,-19-8 0,-13-8 0,-13-10 0,-11-15 0,-6-11 0,-3-10 0,0-11 0,6-10 0,5-11 0,9-10 0,9-8 0,13 2 0,11-4 0,14-9 0,11 1 0,27-28 0,21 16 0,-20 35 0,-10 20 0</inkml:trace>
  <inkml:trace contextRef="#ctx0" brushRef="#br0" timeOffset="3339">1000 2293 24575,'-9'-73'0,"0"-1"0,1 11 0,4 11 0,10 23 0,16 16 0,7 26 0,22 15 0,5 15 0,-5 1 0,-15-14 0,-27-13 0,-38-9 0,-25-8 0,-24 2 0,10-2 0,23 4 0,26-5 0,16 2 0,7-4 0</inkml:trace>
  <inkml:trace contextRef="#ctx0" brushRef="#br0" timeOffset="3600">1107 1653 24575,'36'59'0,"1"-1"0,0 1 0,14 24 0,-6-13 0,-5-20 0,-14-15 0</inkml:trace>
  <inkml:trace contextRef="#ctx0" brushRef="#br0" timeOffset="3788">1100 2027 24575,'46'-58'0,"0"0"0,-9 11 0,0 1 0</inkml:trace>
  <inkml:trace contextRef="#ctx0" brushRef="#br0" timeOffset="4088">1568 1689 24575,'31'70'0,"-1"1"0,-6-10 0,-18-13 0,-65-27 0,-6-37 0,2-36 0,29 18 0,17-3 0</inkml:trace>
  <inkml:trace contextRef="#ctx0" brushRef="#br0" timeOffset="4688">1685 1611 24575,'25'-61'0,"0"0"0,26-19 0,-14 91 0,-9 26 0,-11 8 0,-13-14 0,-4-16 0,2-32 0,8-34 0,4-24 0,15-10 0,1 19 0,18 32 0,1 34 0,-4 25 0,-17 19 0,-16-18 0,-12-3 0</inkml:trace>
</inkml:ink>
</file>

<file path=ppt/ink/ink1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18T18:17:26.759"/>
    </inkml:context>
    <inkml:brush xml:id="br0">
      <inkml:brushProperty name="width" value="0.05" units="cm"/>
      <inkml:brushProperty name="height" value="0.05" units="cm"/>
    </inkml:brush>
  </inkml:definitions>
  <inkml:trace contextRef="#ctx0" brushRef="#br0">2762 908 24575,'-16'81'0,"0"-1"0,3-3 0,0-8 0,-3 4 0,4-5 0,3-19 0,4-18 0,14-21 0,-7-9 0,10-9 0</inkml:trace>
  <inkml:trace contextRef="#ctx0" brushRef="#br0" timeOffset="413">3108 1026 24575,'65'44'0,"-1"1"0,1 0 0,-4-5 0,-1 0 0,-7-4 0,-9-6 0,-4-4 0,28 14 0,-20-14 0,-26-17 0,-12-8 0</inkml:trace>
  <inkml:trace contextRef="#ctx0" brushRef="#br0" timeOffset="713">3524 1042 24575,'-53'73'0,"0"-1"0,1-7 0,2-8 0,-21 3 0,10-18 0,21-19 0,20-11 0,15-9 0</inkml:trace>
  <inkml:trace contextRef="#ctx0" brushRef="#br0" timeOffset="1051">3976 883 24575,'12'85'0,"1"-1"0,-2-3 0,-1-4 0,-6-25 0,0-2 0,4 45 0,-5-49 0,2-12 0</inkml:trace>
  <inkml:trace contextRef="#ctx0" brushRef="#br0" timeOffset="1501">4415 913 24575,'34'84'0,"1"-1"0,-1 1 0,-6-9 0,-2-3 0,-17-10 0,-54 24 0,-23-51 0,-10-44 0,15-42 0,25-38 0,32 35 0,8-2 0,7 1 0,6 3 0,5 0 0,5 7 0,24-4 0,-16 21 0,-12 23 0</inkml:trace>
  <inkml:trace contextRef="#ctx0" brushRef="#br0" timeOffset="1989">4226 677 24575,'75'-33'0,"-1"1"0,-14 6 0,-12 6 0,-29 11 0</inkml:trace>
  <inkml:trace contextRef="#ctx0" brushRef="#br0" timeOffset="2478">4509 397 24575,'66'-39'0,"1"0"0,-7 5 0,-14 20 0,-33 53 0,-15 18 0,-8 18 0,-4-11 0,7-15 0,7-18 0,17-15 0,16-19 0,12-8 0,8-14 0,-25 10 0,-8 0 0</inkml:trace>
  <inkml:trace contextRef="#ctx0" brushRef="#br0" timeOffset="2779">4999 146 24575,'28'83'0,"0"0"0,-2-5 0,-7-8 0,-12 4 0,-7-20 0,6-20 0,-8-21 0,9-5 0</inkml:trace>
  <inkml:trace contextRef="#ctx0" brushRef="#br0" timeOffset="3538">5450 564 24575,'-30'61'0,"0"1"0,0-1 0,-9 24 0,21-12 0,53-16 0,12-28 0,-1-43 0,-13-34 0,-19-25 0,-16-7 0,-7 18 0,1 25 0,9 40 0,8 52 0,-1 39 0,-2-24 0,-2 6 0,-4 11 0,-3 2 0,-3 11 0,-6 0 0,-6-2 0,-8-3 0,-6-10 0,-10-9 0,-3-17 0,-7-12 0,0-20 0,-1-13 0,-36-29 0,35-56 0,50 18 0,13-5 0,15-18 0,12-3 0,-4 22 0,5 0 0,1-1 0,4-3 0,1 0 0,0 0 0,0-2 0,0 1 0,-4 6 0,-2 4 0,-5 6 0,17-32 0</inkml:trace>
  <inkml:trace contextRef="#ctx0" brushRef="#br0" timeOffset="63149">1 1584 24575,'34'91'0,"0"-1"0,0-2 0,-4-5 0,-13-22 0,-2-3 0,2-5 0,-2-4 0,-1 6 0,-4-21 0</inkml:trace>
  <inkml:trace contextRef="#ctx0" brushRef="#br0" timeOffset="63639">337 1426 24575,'-20'71'0,"0"-1"0,0 0 0,-5 24 0,13-11 0,40-1 0,29-38 0,13-37 0,-1-38 0,-25-28 0,-31 3 0,-30 17 0,-23 30 0,-9 27 0,-3 17 0,9 3 0,21-16 0,7-7 0</inkml:trace>
  <inkml:trace contextRef="#ctx0" brushRef="#br0" timeOffset="64090">531 1370 24575,'87'14'0,"1"0"0,-5-1 0,-6-1 0,-23-4 0,-5-2 0,35 1 0,-37-1 0,-21-7 0</inkml:trace>
  <inkml:trace contextRef="#ctx0" brushRef="#br0" timeOffset="64390">777 1181 24575,'-16'75'0,"1"1"0,1-2 0,4-4 0,7 23 0,0-8 0,2-25 0,0-19 0,2-19 0,-1-14 0</inkml:trace>
  <inkml:trace contextRef="#ctx0" brushRef="#br0" timeOffset="64691">1156 870 24575,'35'65'0,"1"0"0,-1 0 0,13 25 0,-4-5 0,-17-28 0,-4-6 0,5 10 0,-11-25 0</inkml:trace>
  <inkml:trace contextRef="#ctx0" brushRef="#br0" timeOffset="65108">1574 795 24575,'44'81'0,"0"1"0,-12-12 0,-20-8 0,-65 4 0,-42-46 0,41-23 0,0-10 0,1-12 0,6-9 0,-13-46 0,44-8 0,43 8 0,21 25 0,-13 25 0,-10 18 0</inkml:trace>
  <inkml:trace contextRef="#ctx0" brushRef="#br0" timeOffset="65597">691 565 24575,'76'-64'0,"0"0"0,-16 13 0,-12 10 0,-25 23 0</inkml:trace>
  <inkml:trace contextRef="#ctx0" brushRef="#br0" timeOffset="66154">1058 194 24575,'46'76'0,"1"0"0,-3-10 0,-12-15 0,-27-34 0,8-24 0,5-17 0,11-14 0,4-5 0,-14 18 0,-4 6 0</inkml:trace>
  <inkml:trace contextRef="#ctx0" brushRef="#br0" timeOffset="66981">964 275 24575,'17'-56'0,"-1"0"0</inkml:trace>
  <inkml:trace contextRef="#ctx0" brushRef="#br0" timeOffset="67505">1278 0 24575,'47'54'0,"-1"-1"0,0 0 0,14 12 0,-16-14 0,-31-29 0</inkml:trace>
  <inkml:trace contextRef="#ctx0" brushRef="#br0" timeOffset="68335">2134 458 24575,'-50'46'0,"-1"-1"0,0 1 0,-15 15 0,16-3 0,37 6 0,30-24 0,29-43 0,12-29 0,3-30 0,-13-8 0,-19 15 0,-15 21 0,-3 40 0,7 46 0,-4-5 0,0 6 0,3 15 0,-1 4 0,-4 7 0,-4 3 0,-9 3 0,-9-2 0,-8-6 0,-9-4 0,-9-10 0,-7-9 0,-4-13 0,-3-11 0,-33-7 0,23-47 0,65-53 0,13 17 0,9-5 0,17-15 0,5-4 0,-14 20 0,1-1 0,-1-1 0,-1-2 0,-2-1 0,-1 0 0,-2-4 0,-2-1 0,-4 6 0,-1 5 0,-4 6 0,6-39 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18T18:14:58.157"/>
    </inkml:context>
    <inkml:brush xml:id="br0">
      <inkml:brushProperty name="width" value="0.05" units="cm"/>
      <inkml:brushProperty name="height" value="0.05" units="cm"/>
    </inkml:brush>
  </inkml:definitions>
  <inkml:trace contextRef="#ctx0" brushRef="#br0">465 1146 24575,'63'-42'0,"0"0"0,1 1 0,-6-3 0,-1-1 0,-6-2 0,7-19 0,-11-3 0,-13 2 0,-11 0 0,-12 12 0,-14 6 0,-43-8 0,-19 58 0,-8 48 0,31 40 0,39-38 0,12 1 0,12 2 0,8-4 0,8-5 0,6-7 0,4-10 0,-2-6 0,7 2 0,-11-20 0</inkml:trace>
  <inkml:trace contextRef="#ctx0" brushRef="#br0" timeOffset="976">407 1 24575,'0'91'0,"0"1"0,0-4 0,-1-3 0,-1-12 0,0-3 0,-2-7 0,0-3 0,-6 36 0,1-39 0,3-34 0,7-40 0,6-22 0,14-16 0,16 3 0,25 31 0,0 43 0,-19 43 0,-47 34 0,-21-46 0,-12-4 0,-14-5 0,-8-7 0,-10-9 0,-4-8 0,0-10 0,4-6 0,-16-2 0,28-7 0</inkml:trace>
  <inkml:trace contextRef="#ctx0" brushRef="#br0" timeOffset="1425">1398 101 24575,'0'70'0,"0"0"0,0 0 0,-1 0 0,-1-1 0,0 1 0,-1 4 0,0 0 0,0-7 0,-1-3 0,0-8 0,0 29 0</inkml:trace>
  <inkml:trace contextRef="#ctx0" brushRef="#br0" timeOffset="1612">1350 574 24575,'90'-22'0,"0"0"0,-18 5 0,0-1 0</inkml:trace>
  <inkml:trace contextRef="#ctx0" brushRef="#br0" timeOffset="2103">1880 694 24575,'22'63'0,"0"1"0,2-9 0,5-16 0,30-42 0,7-42 0,-1-29 0,-17-4 0,-22 27 0,-1 44 0,1 51 0,18 21 0,15 9 0,12-21 0,5-34 0,8-44 0,-41-6 0,-4-9 0,1-7 0,-4 0 0,6-19 0,-15 19 0</inkml:trace>
  <inkml:trace contextRef="#ctx0" brushRef="#br0" timeOffset="2853">3184 713 24575,'47'-57'0,"-1"1"0,0-1 0,12-16 0,-30 21 0,-72 51 0,-17 42 0,13 37 0,33 11 0,44 0 0,42-23 0,-20-41 0,6-10 0,8-9 0,3-12 0,4-9 0,0-9 0,-1-8 0,-2-7 0,-4-7 0,-5-4 0,-11 0 0,-6-1 0,-9 4 0,-10 1 0,-9-20 0,-50 39 0,-20 51 0,-15 39 0,26 26 0,36 6 0,49-10 0,-5-51 0,8-8 0,15-6 0,5-10 0,7-12 0,2-11 0,4-11 0,-1-9 0,-5-9 0,-8-2 0,15-12 0,-32 9 0</inkml:trace>
  <inkml:trace contextRef="#ctx0" brushRef="#br0" timeOffset="3228">4885 427 24575,'-6'97'0,"0"1"0,1-14 0,-1-11 0,-5-15 0,13-49 0,24-58 0,-2 6 0,3-5 0,11-12 0,4-1 0,1 5 0,3 7 0,2 10 0,1 13 0,37 31 0,-20 61 0,-45-17 0,-8 5 0,-8 4 0,-9 1 0,-8-8 0,-3-4 0,-5 7 0,0-22 0</inkml:trace>
</inkml:ink>
</file>

<file path=ppt/ink/ink2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18T18:18:42.862"/>
    </inkml:context>
    <inkml:brush xml:id="br0">
      <inkml:brushProperty name="width" value="0.05" units="cm"/>
      <inkml:brushProperty name="height" value="0.05" units="cm"/>
    </inkml:brush>
  </inkml:definitions>
  <inkml:trace contextRef="#ctx0" brushRef="#br0">7 1 24575,'0'0'0</inkml:trace>
  <inkml:trace contextRef="#ctx0" brushRef="#br0" timeOffset="263">1 74 24575,'-1'72'0,"1"-1"0,0 1 0,1-1 0,0-1 0,1-3 0,2 20 0,1-3 0,-1-4 0,0-3 0,-2-12 0,-1-3 0,-4 34 0,-3-33 0,0-27 0,2-17 0,3-13 0</inkml:trace>
</inkml:ink>
</file>

<file path=ppt/ink/ink2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18T18:18:44.328"/>
    </inkml:context>
    <inkml:brush xml:id="br0">
      <inkml:brushProperty name="width" value="0.05" units="cm"/>
      <inkml:brushProperty name="height" value="0.05" units="cm"/>
    </inkml:brush>
  </inkml:definitions>
  <inkml:trace contextRef="#ctx0" brushRef="#br0">0 3600 24575,'24'66'0,"0"-1"0,0 0 0,12 30 0,-1-4 0,-10-23 0,-1-3 0,-1-5 0,-3-6 0,3 5 0,-10-23 0</inkml:trace>
  <inkml:trace contextRef="#ctx0" brushRef="#br0" timeOffset="412">388 3263 24575,'49'84'0,"0"1"0,-14-10 0,-18-6 0,-62 13 0,-43-52 0,38-38 0,1-14 0,5-13 0,7-10 0,13-9 0,12-5 0,12 1 0,10 1 0,9 3 0,8 5 0,32-15 0,-22 28 0,-10 25 0</inkml:trace>
  <inkml:trace contextRef="#ctx0" brushRef="#br0" timeOffset="864">713 2493 24575,'35'70'0,"1"0"0,-1-1 0,5 25 0,-23-7 0,-40-24 0,-18-13 0,-7-19 0,-5-16 0,-5-19 0,2-17 0,3-25 0,10-14 0,12-13 0,13-5 0,16-2 0,15 2 0,18 14 0,5 8 0,12-6 0,1 37 0</inkml:trace>
  <inkml:trace contextRef="#ctx0" brushRef="#br0" timeOffset="1388">1069 1636 24575,'52'54'0,"1"0"0,-1 0 0,9 23 0,-21 1 0,-40-7 0,-21-5 0,-16-15 0,-14-14 0,-12-17 0,-6-17 0,-1-20 0,5-16 0,6-18 0,14-12 0,17-9 0,19-5 0,21 0 0,18 5 0,18 12 0,13 12 0,7 16 0,4 15 0,-9 21 0,-5 8 0,14 6 0,-40 13 0</inkml:trace>
  <inkml:trace contextRef="#ctx0" brushRef="#br0" timeOffset="2215">1692 1331 24575,'-26'72'0,"-1"1"0,5-10 0,17-15 0,59-32 0,-2-37 0,-9-30 0,-15-14 0,-10 14 0,6 25 0,8 64 0,-7 1 0,2 9 0,7 25 0,0 7 0,-9-18 0,-1 3 0,0 1 0,0 4 0,-2 1 0,-2 0 0,3 28 0,-8-3 0,-8-15 0,-10-7 0,-11-19 0,-10-11 0,-45-12 0,-14-57 0,30 1 0,13-15 0</inkml:trace>
  <inkml:trace contextRef="#ctx0" brushRef="#br0" timeOffset="2593">2062 1408 24575,'-38'-56'0,"-1"1"0,0 0 0,-10-22 0,22 8 0,59 6 0,23 13 0,-17 25 0,-6 12 0</inkml:trace>
  <inkml:trace contextRef="#ctx0" brushRef="#br0" timeOffset="2815">2293 865 24575,'9'70'0,"0"0"0,-18 28 0,-50-114 0,18 1 0,6-13 0</inkml:trace>
  <inkml:trace contextRef="#ctx0" brushRef="#br0" timeOffset="3042">2407 699 24575,'75'19'0,"1"0"0,-9-6 0,-10-13 0,-6-42 0,-26-43 0,-14 32 0,-11-5 0</inkml:trace>
  <inkml:trace contextRef="#ctx0" brushRef="#br0" timeOffset="3605">2871 309 24575,'17'77'0,"0"0"0,-1 0 0,1 0 0,5 20 0,0-2 0,0-7 0,4 5 0,-2-9 0,-6-15 0,-2-7 0,2 10 0,-59-81 0,8-26 0,-2-16 0,-17-19 0,0-10 0,16 17 0,3-4 0,3-2 0,5-3 0,4-1 0,6-1 0,4 3 0,5-1 0,8 2 0,12-28 0,16 7 0,12 17 0,14 12 0,7 20 0,7 15 0,-1 21 0,-1 15 0,-8 16 0,-12 12 0,-19 9 0,-19 4 0,-25 6 0,-20-1 0,-28 3 0,-14-4 0,13-11 0,-5-1 0,5-5 0,-3-3 0,6-3 0,11 0 0,0 0 0</inkml:trace>
  <inkml:trace contextRef="#ctx0" brushRef="#br0" timeOffset="5106">1074 1344 24575,'66'23'0,"0"-1"0,0 1 0,24 8 0,-6-5 0,-31-12 0,-4-2 0,24 5 0,-34-10 0,-20-3 0</inkml:trace>
  <inkml:trace contextRef="#ctx0" brushRef="#br0" timeOffset="5367">1346 1142 24575,'-1'80'0,"-1"0"0,1 0 0,-1-7 0,1-1 0,4-6 0,10-1 0,2-9 0,-1 10 0,4-23 0</inkml:trace>
</inkml:ink>
</file>

<file path=ppt/ink/ink2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18T18:18:59.758"/>
    </inkml:context>
    <inkml:brush xml:id="br0">
      <inkml:brushProperty name="width" value="0.05" units="cm"/>
      <inkml:brushProperty name="height" value="0.05" units="cm"/>
    </inkml:brush>
  </inkml:definitions>
  <inkml:trace contextRef="#ctx0" brushRef="#br0">0 1836 24575,'20'66'0,"-1"0"0,1 0 0,4 25 0,-3-11 0,1-9 0,-13-31 0,-8-22 0</inkml:trace>
  <inkml:trace contextRef="#ctx0" brushRef="#br0" timeOffset="375">226 1635 24575,'44'76'0,"-1"0"0,-5-13 0,-20-9 0,-65-10 0,-1-38 0,1-37 0,23-27 0,16-13 0,35-7 0,-11 40 0,10 7 0</inkml:trace>
  <inkml:trace contextRef="#ctx0" brushRef="#br0" timeOffset="901">478 1370 24575,'44'69'0,"-1"-1"0,-2-10 0,-21-20 0,-69-49 0,5-34 0,9-11 0,21 6 0,11 23 0,9 17 0</inkml:trace>
  <inkml:trace contextRef="#ctx0" brushRef="#br0" timeOffset="1387">609 1042 24575,'81'36'0,"-1"0"0,-13-4 0,-21 4 0,-52 24 0,-45-32 0,-24-42 0,-4-27 0,12-25 0,35 2 0,44 3 0,41 27 0,-14 13 0,6 19 0</inkml:trace>
  <inkml:trace contextRef="#ctx0" brushRef="#br0" timeOffset="2553">1141 1086 24575,'27'85'0,"1"0"0,-3-8 0,-6-13 0,-12-24 0,-6-22 0,-15-50 0,-1-22 0,-9-35 0,9 5 0,4 5 0,20 24 0,9 22 0,16 30 0,0 29 0,1 20 0,-4 7 0,-1-2 0,5-11 0,-17-15 0,2-11 0</inkml:trace>
  <inkml:trace contextRef="#ctx0" brushRef="#br0" timeOffset="2816">1391 1115 24575,'-49'62'0,"-1"0"0,7-10 0,8-11 0,19-22 0,10-15 0</inkml:trace>
  <inkml:trace contextRef="#ctx0" brushRef="#br0" timeOffset="3079">1278 632 24575,'34'80'0,"0"0"0,0 0 0,1 6 0,-4-13 0,-2-13 0</inkml:trace>
  <inkml:trace contextRef="#ctx0" brushRef="#br0" timeOffset="3303">1348 1070 24575,'55'-70'0,"1"0"0,-16 16 0,-6 11 0,-8 15 0</inkml:trace>
  <inkml:trace contextRef="#ctx0" brushRef="#br0" timeOffset="3680">1699 720 24575,'21'60'0,"-1"0"0,1 32 0,-65-83 0,3-23 0,-1-28 0,24 18 0,6-11 0</inkml:trace>
  <inkml:trace contextRef="#ctx0" brushRef="#br0" timeOffset="4281">1895 809 24575,'43'-78'0,"0"1"0,0 8 0,-8 8 0,-15-3 0,8 29 0,8 33 0,-5 34 0,-10 18 0,-10 13 0,-12-10 0,-2-23 0,0-9 0</inkml:trace>
  <inkml:trace contextRef="#ctx0" brushRef="#br0" timeOffset="4580">2147 78 24575,'37'65'0,"0"-1"0,0 1 0,13 24 0,-5-5 0,-14-22 0,-5-4 0,8 28 0,-18-38 0,-11-26 0</inkml:trace>
  <inkml:trace contextRef="#ctx0" brushRef="#br0" timeOffset="4805">2378 354 24575,'61'-69'0,"0"0"0,-11 19 0,-11 8 0,-24 9 0</inkml:trace>
  <inkml:trace contextRef="#ctx0" brushRef="#br0" timeOffset="4996">2505 1 24575,'47'85'0,"-1"-1"0,-4-5 0,-5-9 0,-2-6 0,-15-21 0</inkml:trace>
</inkml:ink>
</file>

<file path=ppt/ink/ink2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18T18:19:11.172"/>
    </inkml:context>
    <inkml:brush xml:id="br0">
      <inkml:brushProperty name="width" value="0.05" units="cm"/>
      <inkml:brushProperty name="height" value="0.05" units="cm"/>
    </inkml:brush>
  </inkml:definitions>
  <inkml:trace contextRef="#ctx0" brushRef="#br0">1 2410 24575,'53'65'0,"0"-1"0,0 0 0,-5-5 0,-2-2 0,-9-5 0,-13-4 0,-6-4 0,6 17 0,-8-35 0,-11-16 0,1-20 0</inkml:trace>
  <inkml:trace contextRef="#ctx0" brushRef="#br0" timeOffset="336">265 2135 24575,'71'-11'0,"0"1"0,0-1 0,29-2 0,-6 2 0,-23 2 0,-5 2 0,-3 1 0,-3-1 0,-5-1 0,-5 0 0,7 0 0,-18-4 0</inkml:trace>
  <inkml:trace contextRef="#ctx0" brushRef="#br0" timeOffset="636">643 1729 24575,'8'95'0,"1"0"0,-1-8 0,3-3 0,6-15 0,3-4 0,-6-10 0,-1-3 0,1 35 0,-6-34 0,-3-31 0,-5-12 0,3-14 0</inkml:trace>
  <inkml:trace contextRef="#ctx0" brushRef="#br0" timeOffset="937">981 1299 24575,'47'67'0,"0"0"0,1 0 0,-5-9 0,-1-2 0,-4-8 0,22 26 0,-28-43 0,-13-10 0</inkml:trace>
  <inkml:trace contextRef="#ctx0" brushRef="#br0" timeOffset="1351">1389 1047 24575,'49'59'0,"0"1"0,0-1 0,10 16 0,-23-5 0,-60 9 0,-60-44 0,32-32 0,-3-10 0,-1-8 0,4-8 0,8-8 0,9-6 0,3-31 0,37-4 0,23 22 0,-6 21 0,-2 12 0</inkml:trace>
  <inkml:trace contextRef="#ctx0" brushRef="#br0" timeOffset="1652">511 1201 24575,'38'-86'0,"-1"1"0,-8 24 0,-5 10 0,-10 5 0</inkml:trace>
  <inkml:trace contextRef="#ctx0" brushRef="#br0" timeOffset="2140">717 363 24575,'60'79'0,"1"1"0,-7-5 0,-9-5 0,-16 7 0,-14-30 0,-10-24 0</inkml:trace>
  <inkml:trace contextRef="#ctx0" brushRef="#br0" timeOffset="2741">1038 74 24575,'30'89'0,"0"-1"0,-2-3 0,-6-5 0,-18-20 0,-3-4 0,13 29 0,11-42 0,10-45 0,7-39 0,-13-26 0,-15-6 0,-24 12 0,-39 18 0,-23 7 0,-22 8 0,4-2 0,26 7 0,22-3 0,45-8 0,36-17 0,42-5 0,-28 29 0,-2 4 0,12-6 0,-16 20 0</inkml:trace>
  <inkml:trace contextRef="#ctx0" brushRef="#br0" timeOffset="3641">1931 667 24575,'54'72'0,"1"1"0,0-1 0,-5 1 0,-4 0 0,-12 0 0,-14 20 0,-14 0 0,-5 1 0,-7-3 0,-6-12 0,-5-6 0,-1-15 0,-1-8 0,-11-1 0,2-72 0,20-25 0,7-14 0,0-29 0,4-10 0,2 15 0,2-3 0,0-3 0,0 15 0,1-3 0,0 3 0,0 6 0,3-21 0,-1 9 0,-5 11 0,1 0 0</inkml:trace>
  <inkml:trace contextRef="#ctx0" brushRef="#br0" timeOffset="4166">1865 674 24575,'0'0'0</inkml:trace>
  <inkml:trace contextRef="#ctx0" brushRef="#br0" timeOffset="4392">1850 688 24575,'-23'71'0,"-1"0"0,0-7 0,15-16 0,26-32 0,27-26 0,19-15 0,-18 3 0,-7 1 0</inkml:trace>
</inkml:ink>
</file>

<file path=ppt/ink/ink2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18T18:19:19.919"/>
    </inkml:context>
    <inkml:brush xml:id="br0">
      <inkml:brushProperty name="width" value="0.05" units="cm"/>
      <inkml:brushProperty name="height" value="0.05" units="cm"/>
    </inkml:brush>
  </inkml:definitions>
  <inkml:trace contextRef="#ctx0" brushRef="#br0">2153 0 24575,'-1'82'0,"-1"0"0,1 1 0,0-6 0,-1 0 0,0-5 0,-3 12 0,-1-9 0,1 14 0,-4-30 0</inkml:trace>
  <inkml:trace contextRef="#ctx0" brushRef="#br0" timeOffset="1015">659 2228 24575,'40'85'0,"-1"1"0,-5-10 0,-3-7 0,5 9 0,-18-39 0,-10-16 0</inkml:trace>
  <inkml:trace contextRef="#ctx0" brushRef="#br0" timeOffset="1391">830 2052 24575,'67'53'0,"0"1"0,-11-6 0,-16 2 0,-37 28 0,-45-34 0,-23-43 0,-11-33 0,12-24 0,28 2 0,36-4 0,0 35 0,15 3 0</inkml:trace>
  <inkml:trace contextRef="#ctx0" brushRef="#br0" timeOffset="1954">1186 1757 24575,'55'58'0,"0"-1"0,-9-7 0,-25-9 0,-79-19 0,-16-20 0,-3-21 0,25-17 0,34-10 0,32 0 0,26 8 0,-11 18 0,0 10 0</inkml:trace>
  <inkml:trace contextRef="#ctx0" brushRef="#br0" timeOffset="2518">1327 1423 24575,'73'66'0,"1"0"0,-13-9 0,-26-4 0,-71 6 0,-51-31 0,36-27 0,0-8 0,-1-8 0,4-7 0,-15-35 0,57-6 0,51 7 0,39 27 0,-30 23 0,-2 6 0,10 3 0,-14 8 0</inkml:trace>
  <inkml:trace contextRef="#ctx0" brushRef="#br0" timeOffset="3606">1750 1911 24575,'-32'-63'0,"0"0"0,5 8 0,14 10 0,33 21 0,17 29 0,11 16 0,0 26 0,-6 11 0,-7 2 0,-9-5 0,-12-24 0,-5-12 0</inkml:trace>
  <inkml:trace contextRef="#ctx0" brushRef="#br0" timeOffset="3906">1800 1710 24575,'-54'61'0,"1"0"0,-1 0 0</inkml:trace>
  <inkml:trace contextRef="#ctx0" brushRef="#br0" timeOffset="4206">1830 1417 24575,'38'67'0,"1"0"0,-1 0 0,-1-4 0,0-2 0,-7-10 0,4 3 0,-6-17 0</inkml:trace>
  <inkml:trace contextRef="#ctx0" brushRef="#br0" timeOffset="4394">1857 1747 24575,'42'-62'0,"-1"-1"0,-13 13 0,-3 11 0,1 20 0</inkml:trace>
  <inkml:trace contextRef="#ctx0" brushRef="#br0" timeOffset="4694">2201 1422 24575,'3'60'0,"0"-1"0,-13 22 0,-24-78 0,5-15 0</inkml:trace>
  <inkml:trace contextRef="#ctx0" brushRef="#br0" timeOffset="5296">2444 1384 24575,'56'-65'0,"-1"1"0,0 6 0,-2 15 0,8 30 0,-1 19 0,-17 19 0,-16 9 0,-16-13 0,-8-2 0</inkml:trace>
  <inkml:trace contextRef="#ctx0" brushRef="#br0" timeOffset="5745">3024 363 24575,'59'49'0,"0"0"0,0-1 0,17 23 0,-18 1 0,-36-10 0,-19-2 0,-17-10 0,-14-9 0,-17-12 0,-9-12 0,-13-17 0,-2-14 0,4-9 0,6-10 0,11-10 0,13-7 0,20-41 0,43 9 0,3 40 0,-2 20 0</inkml:trace>
  <inkml:trace contextRef="#ctx0" brushRef="#br0" timeOffset="7061">1 4573 24575,'1'98'0,"0"0"0,1 0 0,0-5 0,0-2 0,1-7 0,1 3 0,1-8 0,0-10 0,3-9 0,12-1 0,-11-28 0,2-32 0</inkml:trace>
  <inkml:trace contextRef="#ctx0" brushRef="#br0" timeOffset="7510">203 4470 24575,'-5'98'0,"0"0"0,0 0 0,3-7 0,1-1 0,3-8 0,5-1 0,4-9 0,1-12 0,9-12 0,40-14 0,5-71 0,-29-1 0,-3-6 0,-8-5 0,-6 1 0,-3-19 0,-48 39 0,-29 49 0,-25 25 0,42-17 0,3 0 0,-5 7 0,20-15 0</inkml:trace>
  <inkml:trace contextRef="#ctx0" brushRef="#br0" timeOffset="7961">623 4658 24575,'86'45'0,"0"-1"0,-3-3 0,-5-3 0,-25-11 0,-5-6 0,35 2 0,-45-11 0,-16-16 0</inkml:trace>
  <inkml:trace contextRef="#ctx0" brushRef="#br0" timeOffset="8226">780 4411 24575,'-14'67'0,"-1"0"0,1 0 0,-4 29 0,5-5 0,10-18 0,4-4 0,0-13 0,0-4 0,-1 15 0,0-41 0,0-18 0,0-12 0</inkml:trace>
  <inkml:trace contextRef="#ctx0" brushRef="#br0" timeOffset="8524">1151 4278 24575,'34'85'0,"-1"0"0,1 0 0,-2-7 0,0-1 0,-3-12 0,19 21 0,4-47 0,-33-27 0,3-25 0</inkml:trace>
  <inkml:trace contextRef="#ctx0" brushRef="#br0" timeOffset="8899">1497 4014 24575,'31'73'0,"0"0"0,0 0 0,5 17 0,-20-11 0,-64-2 0,-46-67 0,41-29 0,3-12 0,2-9 0,7-8 0,10-13 0,14-3 0,20 6 0,10 3 0,4 2 0,5 4 0,36-12 0,-24 29 0,-14 18 0</inkml:trace>
  <inkml:trace contextRef="#ctx0" brushRef="#br0" timeOffset="9161">517 3834 24575,'44'-56'0,"-1"0"0,0 0 0,8-10 0,-11 13 0,-17 24 0</inkml:trace>
  <inkml:trace contextRef="#ctx0" brushRef="#br0" timeOffset="9764">925 3195 24575,'46'72'0,"-1"1"0,1 0 0,-7-9 0,-1-2 0,-11-7 0,-7 21 0,-15-36 0,-5-26 0</inkml:trace>
  <inkml:trace contextRef="#ctx0" brushRef="#br0" timeOffset="10251">1345 2916 24575,'-7'78'0,"-1"-1"0,1 1 0,1-6 0,0-1 0,-3-6 0,-8 5 0,1-7 0,5 21 0,31-54 0,24-52 0,6-27 0,-14-17 0,-45 3 0,-48-5 0,14 36 0,-5 1 0,-5-5 0,0-1 0,5-1 0,8-2 0,0-35 0,59-4 0,48 23 0,-14 21 0,-4 22 0</inkml:trace>
  <inkml:trace contextRef="#ctx0" brushRef="#br0" timeOffset="11115">1967 3910 24575,'-74'25'0,"1"1"0,7-8 0,22 2 0,45 9 0,30-33 0,14-23 0,11-6 0,2 19 0,-6 46 0,-25 8 0,-6 11 0,-3 14 0,-7 6 0,-6 11 0,-7 3 0,-7 1 0,-9-2 0,-5-6 0,-5-6 0,3-17 0,-1-7 0,-11 7 0,29-88 0,22-17 0,10-11 0,7-23 0,6-8 0,-4 17 0,3-4 0,0 1 0,1-4 0,0 0 0,-3 7 0,1 3 0,-4 6 0,-10 12 0,1-1 0</inkml:trace>
</inkml:ink>
</file>

<file path=ppt/ink/ink2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18T18:19:37.116"/>
    </inkml:context>
    <inkml:brush xml:id="br0">
      <inkml:brushProperty name="width" value="0.05" units="cm"/>
      <inkml:brushProperty name="height" value="0.05" units="cm"/>
    </inkml:brush>
  </inkml:definitions>
  <inkml:trace contextRef="#ctx0" brushRef="#br0">0 36 24575,'78'5'0,"-1"-1"0,0 1 0,7-2 0,1 0 0,0-2 0,3-3 0,0-1 0,3 0 0,-11-1 0,2 0 0,2 0 0,1-1 0,7 1 0,2 0 0,1 1 0,1-1 0,-16 1 0,1 0 0,0 0 0,0 1 0,-1 0 0,17 0 0,-1 1 0,-2 0 0,-2 1 0,-11 1 0,-1 1 0,-3 0 0,-5 0 0,33 1 0,-14 2 0,-5 1 0,-129 2 0,-29-3 0,-19-2 0,6 1 0,-8 1 0,-4-1-1425,8 0 0,-3 0 0,-3 0 0,-1 0 1425,13-1 0,-1 0 0,-1 0 0,0 0 0,0 0 0,-1 0 0,0 0 0,0 1 0,1-1 0,0 0 0,-16 2 0,0-1 0,3 1 0,9-2 0,9 0 0,7 0 0,5 0 0,-5 0 0,1 1 0</inkml:trace>
</inkml:ink>
</file>

<file path=ppt/ink/ink2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18T18:19:42.222"/>
    </inkml:context>
    <inkml:brush xml:id="br0">
      <inkml:brushProperty name="width" value="0.05" units="cm"/>
      <inkml:brushProperty name="height" value="0.05" units="cm"/>
    </inkml:brush>
  </inkml:definitions>
  <inkml:trace contextRef="#ctx0" brushRef="#br0">23 1 24575,'-5'78'0,"0"0"0,0 0 0,1-3 0,1-1 0,2-3 0,2 12 0,2-3 0,1-6 0,0-2 0,0-10 0,-1-2 0,0 28 0,-3-30 0,-2-31 0,2-20 0,-1-8 0,2-4 0</inkml:trace>
</inkml:ink>
</file>

<file path=ppt/ink/ink2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18T18:19:42.747"/>
    </inkml:context>
    <inkml:brush xml:id="br0">
      <inkml:brushProperty name="width" value="0.05" units="cm"/>
      <inkml:brushProperty name="height" value="0.05" units="cm"/>
    </inkml:brush>
  </inkml:definitions>
  <inkml:trace contextRef="#ctx0" brushRef="#br0">1 4224 24575,'41'69'0,"0"0"0,0-1 0,-4-3 0,-1-3 0,-5-9 0,6 11 0,-13-21 0</inkml:trace>
  <inkml:trace contextRef="#ctx0" brushRef="#br0" timeOffset="300">670 4407 24575,'33'72'0,"0"-1"0,-7-9 0,-9-9 0,-14-18 0,-12-18 0</inkml:trace>
  <inkml:trace contextRef="#ctx0" brushRef="#br0" timeOffset="753">533 3619 24575,'29'60'0,"0"0"0,1 1 0,6 14 0,-19-10 0,-54-11 0,-32-58 0,-9-47 0,41 13 0,6-6 0,-3-46 0,36 19 0,29 36 0,-7 19 0,0 21 0</inkml:trace>
  <inkml:trace contextRef="#ctx0" brushRef="#br0" timeOffset="1278">819 3169 24575,'37'71'0,"0"-1"0,0 1 0,7 23 0,-26-14 0,-82-23 0,-24-49 0,0-54 0,53 7 0,8-7 0,6-46 0,38 8 0,24 31 0,-12 27 0,-5 18 0</inkml:trace>
  <inkml:trace contextRef="#ctx0" brushRef="#br0" timeOffset="1691">1126 2695 24575,'36'57'0,"-1"0"0,1 0 0,3 19 0,-18-3 0,-31-19 0,-17-9 0,-15-17 0,-9-13 0,-11-14 0,-2-15 0,1-15 0,5-11 0,11-9 0,13-6 0,24-45 0,11 37 0,32 28 0</inkml:trace>
  <inkml:trace contextRef="#ctx0" brushRef="#br0" timeOffset="1951">1576 3212 24575,'46'87'0,"0"0"0,-13-13 0,-10-12 0,-15-23 0,-20-23 0</inkml:trace>
  <inkml:trace contextRef="#ctx0" brushRef="#br0" timeOffset="2403">1417 2175 24575,'60'55'0,"0"0"0,0 0 0,13 16 0,-28-2 0,-81 22 0,-7-68 0,-10-14 0,-8-14 0,0-14 0,2-12 0,8-10 0,13-5 0,14-3 0,32-39 0,57 30 0,-15 28 0,4 24 0</inkml:trace>
  <inkml:trace contextRef="#ctx0" brushRef="#br0" timeOffset="2815">1897 1834 24575,'28'85'0,"0"-1"0,-14-13 0,-20-16 0,-81-34 0,30-33 0,1-14 0,0-13 0,11-9 0,15-2 0,17-2 0,44-33 0,52 46 0,-17 19 0,-13 28 0</inkml:trace>
  <inkml:trace contextRef="#ctx0" brushRef="#br0" timeOffset="3266">2066 1298 24575,'57'52'0,"0"0"0,0-1 0,12 17 0,-24 0 0,-43-11 0,-21-8 0,-61-9 0,25-47 0,-1-15 0,-1-18 0,9-11 0,11-9 0,16-5 0,22 2 0,17 5 0,18 10 0,8 8 0,19-6 0,-2 32 0</inkml:trace>
  <inkml:trace contextRef="#ctx0" brushRef="#br0" timeOffset="3942">2834 982 24575,'-57'80'0,"1"0"0,6-9 0,25-16 0,66-35 0,19-39 0,8-34 0,-11-19 0,-19 11 0,-22 32 0,-1 67 0,-3 7 0,2 10 0,13 29 0,5 7 0,-6-20 0,3 3 0,0 0 0,3 6 0,1 1 0,-1-1 0,-3-4 0,-1-2 0,-2-1 0,3 21 0,-7-8 0,-11-22 0,-14-13 0,-44-11 0,19-27 0,-18-31 0</inkml:trace>
  <inkml:trace contextRef="#ctx0" brushRef="#br0" timeOffset="4318">3115 1173 24575,'-43'-52'0,"1"0"0,0-1 0,-10-17 0,23 5 0,66-17 0,24 33 0,-18 24 0,-10 20 0</inkml:trace>
  <inkml:trace contextRef="#ctx0" brushRef="#br0" timeOffset="4694">3419 633 24575,'18'73'0,"1"-1"0,-11-12 0,-14-15 0,-66-36 0,-5-45 0,21-39 0,26 28 0,24-1 0</inkml:trace>
  <inkml:trace contextRef="#ctx0" brushRef="#br0" timeOffset="4955">3523 480 24575,'42'55'0,"0"0"0,39 1 0,-23-124 0,-26 16 0,-3-6 0,-2-7 0,-2 4 0,7-15 0,-11 21 0</inkml:trace>
  <inkml:trace contextRef="#ctx0" brushRef="#br0" timeOffset="5406">4041 254 24575,'18'96'0,"-1"0"0,1 0 0,0-6 0,1-2 0,1-8 0,8 0 0,0-10 0,-7-16 0,-2-9 0,-1-11 0,-47-89 0,-1 1 0,-4-9 0,5 4 0,-1-4 0,2-2 0,2-3 0,2-1 0,6-1 0,5-1 0,5 1 0,9 2 0,15-21 0,16 9 0,11 19 0,10 15 0,2 21 0,0 19 0,29 51 0,-63 2 0,-17 8 0,-25 14 0,-10-3 0,-6 17 0,-24-17 0</inkml:trace>
</inkml:ink>
</file>

<file path=ppt/ink/ink2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18T18:19:53.409"/>
    </inkml:context>
    <inkml:brush xml:id="br0">
      <inkml:brushProperty name="width" value="0.05" units="cm"/>
      <inkml:brushProperty name="height" value="0.05" units="cm"/>
    </inkml:brush>
  </inkml:definitions>
  <inkml:trace contextRef="#ctx0" brushRef="#br0">0 1518 24575,'45'87'0,"0"1"0,-5-10 0,-4-6 0,5 17 0,-15-27 0,-13-26 0,-8-20 0</inkml:trace>
  <inkml:trace contextRef="#ctx0" brushRef="#br0" timeOffset="338">196 1503 24575,'71'6'0,"0"0"0,0 0 0,26 2 0,-11-3 0,-8-7 0,-34-1 0,-22 3 0</inkml:trace>
  <inkml:trace contextRef="#ctx0" brushRef="#br0" timeOffset="637">442 1277 24575,'11'88'0,"0"0"0,-1-10 0,-2-4 0,-3-18 0,-1-5 0,0 24 0,-4-25 0,-2-30 0,2-16 0,0-7 0</inkml:trace>
  <inkml:trace contextRef="#ctx0" brushRef="#br0" timeOffset="938">739 1053 24575,'34'61'0,"1"1"0,-1-1 0,13 18 0,-2-10 0,6-8 0,-22-35 0,-9-13 0</inkml:trace>
  <inkml:trace contextRef="#ctx0" brushRef="#br0" timeOffset="1353">995 917 24575,'72'42'0,"-1"0"0,-13-3 0,-18 3 0,-42 22 0,-52-24 0,-33-29 0,-8-39 0,12-20 0,34-12 0,36 4 0,33 11 0,8 13 0,-7 16 0,-11 11 0,-14 6 0</inkml:trace>
  <inkml:trace contextRef="#ctx0" brushRef="#br0" timeOffset="2291">582 278 24575,'6'89'0,"-1"1"0,4-13 0,10-14 0,49-19 0,17-39 0,3-27 0,-21-23 0,-41 9 0,-52 12 0,-32 35 0,-20 31 0,16 9 0,25 15 0,21-35 0,10-4 0</inkml:trace>
  <inkml:trace contextRef="#ctx0" brushRef="#br0" timeOffset="3983">1462 745 24575,'31'75'0,"1"-1"0,-3-9 0,-10-15 0,-20-38 0,-26-28 0,-16-25 0,-21-17 0,4-12 0,20 9 0,27 12 0,35 11 0,32 18 0,22 17 0,10 17 0,-12 5 0,-27-1 0,-34 6 0,-38 2 0,-24 7 0,-13 0 0,12-12 0,20-13 0,17-6 0,12-6 0</inkml:trace>
  <inkml:trace contextRef="#ctx0" brushRef="#br0" timeOffset="4208">1340 84 24575,'61'71'0,"-1"0"0,1 1 0,1 4 0,-8-12 0,2-9 0</inkml:trace>
  <inkml:trace contextRef="#ctx0" brushRef="#br0" timeOffset="4508">1552 604 24575,'37'-88'0,"1"0"0,-5 8 0,-1 9 0,5 4 0,-6 26 0,-2 45 0,-15-2 0,1 19 0</inkml:trace>
  <inkml:trace contextRef="#ctx0" brushRef="#br0" timeOffset="4731">2045 252 24575,'-71'50'0,"0"0"0</inkml:trace>
  <inkml:trace contextRef="#ctx0" brushRef="#br0" timeOffset="5256">2102 173 24575,'48'-52'0,"-1"0"0,-1 9 0,-1 17 0,12 45 0,-14 14 0,-23-16 0,-13-4 0</inkml:trace>
  <inkml:trace contextRef="#ctx0" brushRef="#br0" timeOffset="5634">2184 1420 24575,'36'57'0,"1"1"0,-8-12 0,0 0 0</inkml:trace>
  <inkml:trace contextRef="#ctx0" brushRef="#br0" timeOffset="6009">1963 1520 24575,'44'-59'0,"1"-1"0,-1 0 0,-3 0 0,-2-1 0,-5 3 0,-2-10 0,-7 3 0,-7 4 0,-7 4 0,-8-22 0,-20 55 0,7 50 0,14 49 0,10-27 0,5 1 0,7 8 0,5-1 0,0-10 0,2-2 0,-2 5 0,-2-6 0,3-3 0,-12-4 0</inkml:trace>
  <inkml:trace contextRef="#ctx0" brushRef="#br0" timeOffset="6729">1799 991 24575,'46'61'0,"-1"0"0,0 1 0,0-1 0,10 13 0,-3-2 0,-11-12 0,-5 12 0,-16-29 0</inkml:trace>
</inkml:ink>
</file>

<file path=ppt/ink/ink2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18T18:20:02.760"/>
    </inkml:context>
    <inkml:brush xml:id="br0">
      <inkml:brushProperty name="width" value="0.05" units="cm"/>
      <inkml:brushProperty name="height" value="0.05" units="cm"/>
    </inkml:brush>
  </inkml:definitions>
  <inkml:trace contextRef="#ctx0" brushRef="#br0">45 2 24575,'-15'-2'0</inkml:trace>
  <inkml:trace contextRef="#ctx0" brushRef="#br0" timeOffset="184">0 29 24575,'0'0'0</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18T18:14:55.341"/>
    </inkml:context>
    <inkml:brush xml:id="br0">
      <inkml:brushProperty name="width" value="0.05" units="cm"/>
      <inkml:brushProperty name="height" value="0.05" units="cm"/>
    </inkml:brush>
  </inkml:definitions>
  <inkml:trace contextRef="#ctx0" brushRef="#br0">23 402 24575,'-4'73'0,"-1"0"0,0 1 0,0 27 0,1-3 0,5-13 0,2-8 0,2 23 0,14-78 0,11-93 0,-5-1 0,5-12 0,-4 14 0,2-5 0,1-1 0,3-6 0,1-2 0,2 3 0,-1 7 0,1 2 0,-1 4 0,6-12 0,-1 14 0,14 16 0,-14 119 0,-21 3 0,-4 12 0,-1-14 0,1 5 0,0-1 0,-2 0 0,1 1 0,-1-3 0,6 17 0,0-8 0,-9-22 0,6-19 0,27-39 0,-19-42 0,-3-19 0,18-26 0,3-9 0,-11 22 0,1-2 0,1 1 0,1 4 0,2 2 0,-1 4 0,8-12 0,3 16 0,29 20 0,-24 124 0,-30-1 0,-7 14 0,-5-18 0,-3 4 0,-1 1 0,-2 2 0,-3 1 0,1-3 0,0-9 0,1-2 0,1-2 0,2 21 0,1-10 0,4 8 0,2-36 0</inkml:trace>
  <inkml:trace contextRef="#ctx0" brushRef="#br0" timeOffset="412">1608 1104 24575,'2'-71'0,"1"0"0,-1 1 0,6-28 0,1 9 0,8-6 0,29 33 0,27 49 0,-27 27 0,2 10 0,3 13 0,-4 6 0,-7 4 0,-5 2 0,10 35 0,-42-30 0,-57-29 0,-32-34 0,29 0 0,2-2 0,-13-7 0,25 3 0</inkml:trace>
  <inkml:trace contextRef="#ctx0" brushRef="#br0" timeOffset="825">2449 286 24575,'-79'28'0,"1"0"0,0-1 0,-20 13 0,34 5 0,88 31 0,15-33 0,13-4 0,11 2 0,3-2 0,-9-3 0,-4-1 0,10 24 0,-68-7 0,-57-19 0,-32-13 0,28-15 0,17-8 0</inkml:trace>
  <inkml:trace contextRef="#ctx0" brushRef="#br0" timeOffset="1238">3141 379 24575,'-72'25'0,"-1"0"0,1 0 0,-19 10 0,30 4 0,69 17 0,31-22 0,15-4 0,9 4 0,4 0 0,-1-1 0,-5 2 0,7 27 0,-81-10 0,-53-25 0,6-19 0,-1-5 0,-8-4 0,5-6 0</inkml:trace>
  <inkml:trace contextRef="#ctx0" brushRef="#br0" timeOffset="1537">3718 497 24575,'-69'35'0,"-1"1"0,3 33 0,105-40 0,19-4 0,9 9 0,14-19 0</inkml:trace>
  <inkml:trace contextRef="#ctx0" brushRef="#br0" timeOffset="1875">4554 256 24575,'-82'25'0,"0"0"0,16 2 0,22 8 0,61 56 0,13-39 0,9-1 0,5 0 0,0-2 0,-5-6 0,-11-2 0,-22 20 0,-70-34 0,9-22 0,-5-8 0,-11-6 0,3-3 0,-17-6 0,28 3 0</inkml:trace>
</inkml:ink>
</file>

<file path=ppt/ink/ink3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18T18:20:08.052"/>
    </inkml:context>
    <inkml:brush xml:id="br0">
      <inkml:brushProperty name="width" value="0.05" units="cm"/>
      <inkml:brushProperty name="height" value="0.05" units="cm"/>
    </inkml:brush>
  </inkml:definitions>
  <inkml:trace contextRef="#ctx0" brushRef="#br0">2153 6031 24575,'45'82'0,"0"1"0,-3 1 0,-3-3 0,-6-17 0,-4-3 0,-2-2 0,-3-2 0,11 31 0,-15-39 0,-11-25 0,-7-20 0</inkml:trace>
  <inkml:trace contextRef="#ctx0" brushRef="#br0" timeOffset="338">2458 5998 24575,'71'-18'0,"1"1"0,0 0 0,27-7 0,-10 1 0,4-4 0,-42 12 0,-18 6 0</inkml:trace>
  <inkml:trace contextRef="#ctx0" brushRef="#br0" timeOffset="637">2675 5638 24575,'31'91'0,"0"0"0,-4-5 0,-3-2 0,-7-17 0,-3-3 0,-2-7 0,-1-3 0,3 26 0,-4-39 0,-6-23 0,-3-19 0</inkml:trace>
  <inkml:trace contextRef="#ctx0" brushRef="#br0" timeOffset="979">2877 5163 24575,'46'73'0,"-1"-1"0,0 0 0,-4-7 0,-1-3 0,-3-10 0,26 21 0,-17-37 0,-23-19 0,-11-17 0</inkml:trace>
  <inkml:trace contextRef="#ctx0" brushRef="#br0" timeOffset="1352">3240 4991 24575,'63'42'0,"0"0"0,0 0 0,11 13 0,-22 4 0,-56 34 0,-67-31 0,19-47 0,-3-11 0,-4-11 0,1-12 0,7-9 0,7-9 0,-5-45 0,43 4 0,36 8 0,-7 36 0,0 9 0</inkml:trace>
  <inkml:trace contextRef="#ctx0" brushRef="#br0" timeOffset="2144">2558 4843 24575,'41'-62'0,"0"0"0,-3 5 0,-10 13 0,-18 29 0,-6 6 0</inkml:trace>
  <inkml:trace contextRef="#ctx0" brushRef="#br0" timeOffset="2552">2591 4334 24575,'61'70'0,"0"-1"0,-4-4 0,-6-8 0,2-3 0,-7-13 0,-12-16 0,-15-14 0,-8-8 0</inkml:trace>
  <inkml:trace contextRef="#ctx0" brushRef="#br0" timeOffset="3004">2923 3962 24575,'-23'68'0,"1"0"0,2-7 0,9-10 0,22-13 0,20-12 0,24-13 0,15-6 0,1-2 0,-8 10 0,-28 18 0,-25 16 0,-8-18 0,-12-2 0</inkml:trace>
  <inkml:trace contextRef="#ctx0" brushRef="#br0" timeOffset="3266">2762 4162 24575,'38'-78'0,"-1"1"0,-3 4 0,-5 7 0,-2 6 0,-13 22 0,-7 18 0</inkml:trace>
  <inkml:trace contextRef="#ctx0" brushRef="#br0" timeOffset="4132">3799 4395 24575,'-64'71'0,"0"0"0,9-10 0,22-6 0,56-8 0,12-24 0,0-25 0,-1-25 0,-5-10 0,-8-2 0,12 32 0,18 47 0,-11-4 0,2 5 0,7 17 0,-1 4 0,-1-2 0,-5 4 0,-7 6 0,-8 3 0,-13-6 0,-11-1 0,-13 0 0,-12-3 0,-13-11 0,-10-9 0,-6-11 0,-4-11 0,2-13 0,4-14 0,-22-57 0,57 12 0,11-8 0,13-24 0,10-6 0,-1 24 0,4-2 0,1 0 0,1-3 0,1-1 0,0 2 0,0 2 0,0 2 0,-2 6 0,-2 3 0,-3 6 0,9-19 0</inkml:trace>
  <inkml:trace contextRef="#ctx0" brushRef="#br0" timeOffset="5294">1939 0 24575,'-12'67'0,"-1"0"0,1 0 0,-8 27 0,1-6 0,3-27 0,1-4 0,5 2 0,1-4 0,0 3 0,10-9 0</inkml:trace>
  <inkml:trace contextRef="#ctx0" brushRef="#br0" timeOffset="6608">390 2779 24575,'28'83'0,"0"-1"0,-4-3 0,-4-3 0,-7-16 0,-3-3 0,-1 40 0,-6-42 0,-3-22 0</inkml:trace>
  <inkml:trace contextRef="#ctx0" brushRef="#br0" timeOffset="6945">607 2895 24575,'73'-2'0,"0"-1"0,-1 0 0,28 0 0,-10 0 0,-36 1 0,-6 0 0,35 0 0,-39-1 0,-15 1 0</inkml:trace>
  <inkml:trace contextRef="#ctx0" brushRef="#br0" timeOffset="7207">788 2721 24575,'-4'99'0,"-1"0"0,2-12 0,4-10 0,9-4 0,-2-33 0,-4-23 0,-3-14 0</inkml:trace>
  <inkml:trace contextRef="#ctx0" brushRef="#br0" timeOffset="7471">1176 2438 24575,'51'79'0,"1"0"0,-3-6 0,-7-10 0,-13-11 0,-6-19 0</inkml:trace>
  <inkml:trace contextRef="#ctx0" brushRef="#br0" timeOffset="7884">1308 2365 24575,'86'44'0,"0"-1"0,-19-3 0,-27 1 0,-89 17 0,4-37 0,-7-11 0,-5-9 0,0-11 0,8-7 0,6-9 0,-4-39 0,59-4 0,40 19 0,25 37 0,-29 9 0,-13 20 0</inkml:trace>
  <inkml:trace contextRef="#ctx0" brushRef="#br0" timeOffset="9198">840 1697 24575,'27'89'0,"-1"0"0,0-14 0,7-13 0,42-12 0,3-49 0,-9-29 0,-16-30 0,-36 5 0,-36 17 0,-29 36 0,-5 48 0,11 15 0,22 13 0,17-11 0,2-32 0,5-9 0</inkml:trace>
  <inkml:trace contextRef="#ctx0" brushRef="#br0" timeOffset="9724">1727 2130 24575,'-46'-85'0,"0"1"0,8 5 0,10 7 0,24 0 0,26 19 0,23 23 0,22 31 0,12 24 0,1 24 0,-14 9 0,-17-2 0,-26-26 0,-10-11 0</inkml:trace>
  <inkml:trace contextRef="#ctx0" brushRef="#br0" timeOffset="9987">1750 1757 24575,'-30'66'0,"1"1"0,3-9 0,5-14 0,12-30 0,6-10 0,3-6 0</inkml:trace>
  <inkml:trace contextRef="#ctx0" brushRef="#br0" timeOffset="10248">1670 1303 24575,'59'59'0,"-1"1"0,1-1 0,-6-7 0,-2-2 0,-7-6 0,17 24 0,-29-36 0,-18-12 0</inkml:trace>
  <inkml:trace contextRef="#ctx0" brushRef="#br0" timeOffset="10481">1819 1623 24575,'38'-56'0,"0"1"0,0-1 0,14-17 0,-2 15 0,8 33 0,-27 13 0,-8 18 0</inkml:trace>
  <inkml:trace contextRef="#ctx0" brushRef="#br0" timeOffset="10737">2128 1167 24575,'40'68'0,"-1"0"0,-10-12 0,-18-14 0,-43-31 0,-5-15 0</inkml:trace>
  <inkml:trace contextRef="#ctx0" brushRef="#br0" timeOffset="11301">2397 1070 24575,'60'-31'0,"0"0"0,-5 3 0,-21-1 0,-47-1 0,-7-20 0,6-22 0,26 4 0,32 14 0,17 28 0,1 28 0,-14 26 0,-24-8 0,-12 3 0</inkml:trace>
  <inkml:trace contextRef="#ctx0" brushRef="#br0" timeOffset="11939">2371 1551 24575,'88'44'0,"0"0"0,-15-1 0,-21 6 0,-57 39 0,-21-46 0,-14-8 0,-11-11 0,-7-11 0,-4-9 0,2-10 0,9-12 0,9-10 0,5-56 0,57 3 0,6 39 0,8 6 0,40-1 0,-30 17 0,-13 22 0</inkml:trace>
  <inkml:trace contextRef="#ctx0" brushRef="#br0" timeOffset="13779">0 5286 24575,'45'85'0,"0"0"0,0 0 0,-5-7 0,-1-1 0,-5-6 0,-2 2 0,-6-7 0,-7-16 0,-3-6 0,-2 6 0,-9-32 0</inkml:trace>
  <inkml:trace contextRef="#ctx0" brushRef="#br0" timeOffset="14230">346 5126 24575,'5'73'0,"0"0"0,0 0 0,6 17 0,6-13 0,26-6 0,20-64 0,-9-27 0,-8-32 0,-30 8 0,-38 15 0,-30 39 0,-10 26 0,4 18 0,34-10 0,10-18 0,18-15 0</inkml:trace>
  <inkml:trace contextRef="#ctx0" brushRef="#br0" timeOffset="14793">646 4961 24575,'64'24'0,"0"-1"0,0 1 0,22 5 0,-12-8 0,-16-14 0,-28-8 0,-15-3 0</inkml:trace>
  <inkml:trace contextRef="#ctx0" brushRef="#br0" timeOffset="15055">850 4869 24575,'1'76'0,"1"1"0,-2-8 0,1-7 0,-1-2 0,0-29 0,0-19 0,1-14 0</inkml:trace>
  <inkml:trace contextRef="#ctx0" brushRef="#br0" timeOffset="15355">1154 4451 24575,'37'93'0,"-1"-1"0,-1-10 0,-2-7 0,-8-22 0,-3-7 0,15 14 0,-16-29 0,-11-21 0</inkml:trace>
  <inkml:trace contextRef="#ctx0" brushRef="#br0" timeOffset="15732">1522 4285 24575,'1'85'0,"1"0"0,-12-13 0,-15-18 0,-27-40 0,-9-17 0,5-4 0,5-9 0,-18-39 0,48-9 0,41-10 0,-1 35 0,6 12 0</inkml:trace>
  <inkml:trace contextRef="#ctx0" brushRef="#br0" timeOffset="15995">591 4294 24575,'50'-45'0,"1"-1"0,-1 1 0,6-5 0,-10 8 0,-10 11 0</inkml:trace>
  <inkml:trace contextRef="#ctx0" brushRef="#br0" timeOffset="16256">1049 3903 24575,'47'52'0,"1"0"0,-11-10 0,1 0 0</inkml:trace>
  <inkml:trace contextRef="#ctx0" brushRef="#br0" timeOffset="16596">1132 3663 24575,'76'48'0,"0"0"0,-13-2 0,-14 2 0,-29 22 0,-48-3 0,-34-21 0,18-20 0,1-19 0</inkml:trace>
  <inkml:trace contextRef="#ctx0" brushRef="#br0" timeOffset="16747">1186 3508 24575,'58'-61'0,"1"1"0,-1-1 0</inkml:trace>
  <inkml:trace contextRef="#ctx0" brushRef="#br0" timeOffset="18059">1856 3894 24575,'-26'70'0,"-1"0"0,3-11 0,13-12 0,33-27 0,2-17 0,0-11 0,0 2 0,12 11 0,7 37 0,4 37 0,-26-19 0,-6 5 0,-5 2 0,-8 1 0,-6 1 0,-7-4 0,-4-13 0,-5-8 0,-22 11 0,3-67 0,23-70 0,15 12 0,5-6 0,10-20 0,6-5 0,-1 24 0,2-1 0,-1 6 0,-2 6 0,0 5 0,1 6 0,0 1 0</inkml:trace>
</inkml:ink>
</file>

<file path=ppt/ink/ink3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18T18:20:33.845"/>
    </inkml:context>
    <inkml:brush xml:id="br0">
      <inkml:brushProperty name="width" value="0.05" units="cm"/>
      <inkml:brushProperty name="height" value="0.05" units="cm"/>
    </inkml:brush>
  </inkml:definitions>
  <inkml:trace contextRef="#ctx0" brushRef="#br0">90 0 24575,'-12'95'0,"-1"0"0,1 0 0,1-3 0,0-2 0,2-5 0,0 10 0,2-5 0,4-5 0,2-4 0,-1-9 0,5-5 0,5-14 0,2-5 0,0 7 0,4-27 0</inkml:trace>
</inkml:ink>
</file>

<file path=ppt/ink/ink3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18T18:20:38.538"/>
    </inkml:context>
    <inkml:brush xml:id="br0">
      <inkml:brushProperty name="width" value="0.05" units="cm"/>
      <inkml:brushProperty name="height" value="0.05" units="cm"/>
    </inkml:brush>
  </inkml:definitions>
  <inkml:trace contextRef="#ctx0" brushRef="#br0">1 1586 24575,'44'59'0,"-1"0"0,1 0 0,16 25 0,-5-6 0,-16-30 0,-5-4 0,19 34 0,-19-27 0,-8-29 0,-19-12 0,4-16 0</inkml:trace>
  <inkml:trace contextRef="#ctx0" brushRef="#br0" timeOffset="188">556 1880 24575,'20'26'0</inkml:trace>
  <inkml:trace contextRef="#ctx0" brushRef="#br0" timeOffset="677">357 1169 24575,'84'48'0,"1"-1"0,-14 0 0,-16 5 0,-32-2 0,-16 1 0,-34 32 0,-44-33 0,-20-37 0,6-40 0,23-31 0,37-23 0,34-15 0,22 3 0,7 10 0,-14 37 0,-10 19 0</inkml:trace>
  <inkml:trace contextRef="#ctx0" brushRef="#br0" timeOffset="2028">889 931 24575,'-35'68'0,"0"-1"0,6-10 0,19-15 0,66-38 0,-2-27 0,-14-21 0,-22-8 0,-14 4 0,-8 18 0,1 28 0,24 43 0,33 34 0,-10-15 0,5 5 0,-8-15 0,2 2 0,0 2 0,2 5 0,0 2 0,-3 1 0,-1 0 0,-3 1 0,-5 0 0,6 26 0,-13-2 0,-16-11 0,-15-5 0,-18-12 0,-13-10 0,-13-12 0,-9-13 0,-4-12 0,-2-15 0,2-17 0,7-14 0,7-11 0,11-10 0,13-16 0,12-6 0,12-1 0,10-1 0,8 3 0,7 4 0,5 6 0,5 7 0,-3 14 0,0 6 0,25-20 0,-19 27 0,-18 18 0,-13 7 0</inkml:trace>
  <inkml:trace contextRef="#ctx0" brushRef="#br0" timeOffset="2327">593 289 24575,'74'66'0,"-1"1"0,1-1 0,-8-6 0,-2-3 0,-8-4 0,-8-4 0,-8-7 0,5 5 0,-20-19 0</inkml:trace>
  <inkml:trace contextRef="#ctx0" brushRef="#br0" timeOffset="2554">1017 501 24575,'39'-61'0,"-1"0"0,1 1 0,8-22 0,-9 9 0,-16 8 0,-17 25 0</inkml:trace>
  <inkml:trace contextRef="#ctx0" brushRef="#br0" timeOffset="2704">1036 0 24575,'77'61'0,"0"0"0,-1-1 0,-17-15 0,-4-3 0,-10-6 0,2 6 0</inkml:trace>
</inkml:ink>
</file>

<file path=ppt/ink/ink3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18T18:20:44.884"/>
    </inkml:context>
    <inkml:brush xml:id="br0">
      <inkml:brushProperty name="width" value="0.05" units="cm"/>
      <inkml:brushProperty name="height" value="0.05" units="cm"/>
    </inkml:brush>
  </inkml:definitions>
  <inkml:trace contextRef="#ctx0" brushRef="#br0">49 1 24575,'-9'94'0,"0"1"0,1-2 0,2-4 0,4-27 0,2-2 0,1 7 0,1 0 0,1 3 0,1 1 0,-1-2 0,0-1 0,0-7 0,-2-2 0,-2-7 0,-1-4 0,-7 21 0,-1-27 0,3-22 0,1-14 0</inkml:trace>
</inkml:ink>
</file>

<file path=ppt/ink/ink3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18T18:20:52.129"/>
    </inkml:context>
    <inkml:brush xml:id="br0">
      <inkml:brushProperty name="width" value="0.05" units="cm"/>
      <inkml:brushProperty name="height" value="0.05" units="cm"/>
    </inkml:brush>
  </inkml:definitions>
  <inkml:trace contextRef="#ctx0" brushRef="#br0">444 725 24575,'-61'47'0,"-1"1"0,1 0 0,3 0 0,3 0 0,9 3 0,5 17 0,13 2 0,6-3 0,13 0 0,14-7 0,15-5 0,15-9 0,11-8 0,13-9 0,5-11 0,7-11 0,-2-10 0,-10-7 0,-7-8 0,4-33 0,-80-7 0,-63 23 0,25 24 0,-4 8 0,4 10 0,2 7 0,10 5 0,7 5 0,-6 26 0,49-7 0,2-18 0,20-11 0</inkml:trace>
  <inkml:trace contextRef="#ctx0" brushRef="#br0" timeOffset="263">837 1437 24575,'9'64'0</inkml:trace>
  <inkml:trace contextRef="#ctx0" brushRef="#br0" timeOffset="752">1147 871 24575,'50'68'0,"0"1"0,0-1 0,14 18 0,-27-8 0,-76-3 0,-51-61 0,30-26 0,-2-11 0,-1-14 0,6-9 0,8-2 0,12-3 0,11-36 0,59 26 0,38 39 0,-21 12 0,-8 14 0</inkml:trace>
  <inkml:trace contextRef="#ctx0" brushRef="#br0" timeOffset="1390">1556 871 24575,'90'-28'0,"0"0"0,-10 5 0,-9 11 0,1 34 0,-49 35 0,-57 28 0,-3-32 0,-7 0 0,-9 0 0,-2-2 0,5-4 0,2-2 0,-18 23 0,49-19 0,60-26 0,38-16 0,-26-10 0,2-3 0,-4-3 0,-1-2 0,42-7 0,-47 7 0,-12 3 0</inkml:trace>
  <inkml:trace contextRef="#ctx0" brushRef="#br0" timeOffset="1915">2210 740 24575,'87'0'0,"-1"0"0,-9 1 0,-13 12 0,-18 38 0,-43 22 0,-19-25 0,-9 2 0,-8 4 0,-5-1 0,-1-4 0,0-3 0,-23 31 0,28-37 0,44-16 0,38-21 0,22 4 0,11-4 0,-16 7 0,-29-6 0,-13 3 0</inkml:trace>
  <inkml:trace contextRef="#ctx0" brushRef="#br0" timeOffset="2667">2800 911 24575,'55'67'0,"0"0"0,0 0 0,-2-4 0,-1-1 0,-2-7 0,2 1 0,-3-7 0,-7-7 0,-3-4 0,22 5 0,-36-22 0,-7-19 0</inkml:trace>
  <inkml:trace contextRef="#ctx0" brushRef="#br0" timeOffset="2892">3136 1090 24575,'-40'67'0,"0"-1"0,0 0 0,-13 21 0,7-14 0,9-22 0,16-26 0</inkml:trace>
  <inkml:trace contextRef="#ctx0" brushRef="#br0" timeOffset="3192">3663 863 24575,'2'84'0,"-1"1"0,1-1 0,-1-4 0,1-1 0,0-5 0,4 8 0,0-7 0,-2-16 0,1-6 0,4 1 0,-5-33 0</inkml:trace>
  <inkml:trace contextRef="#ctx0" brushRef="#br0" timeOffset="3568">4228 1041 24575,'2'77'0,"-1"0"0,1 1 0,-8 24 0,-19-19 0,-24-45 0,-10-19 0,-3-15 0,1-16 0,5-16 0,9-12 0,13-10 0,14-6 0,20-1 0,13 1 0,15 9 0,10 5 0,5 9 0,5 9 0,40 10 0,-40 10 0,-16 13 0</inkml:trace>
  <inkml:trace contextRef="#ctx0" brushRef="#br0" timeOffset="4094">3984 82 24575,'76'8'0,"-1"1"0,-11 6 0,-15 13 0,-33 66 0,-21-40 0,-5 2 0,-4-1 0,-2 0 0,-11 37 0,21-25 0,31-24 0,32-26 0,16-16 0,11-16 0,-40 7 0,-9-3 0</inkml:trace>
  <inkml:trace contextRef="#ctx0" brushRef="#br0" timeOffset="4620">4648 0 24575,'62'37'0,"0"0"0,-15 2 0,-21 1 0,-73 26 0,-26-8 0,9-23 0,29-19 0,65 3 0,39 4 0,-22-2 0,-1 4 0,27 35 0,-51 5 0,-64 0 0,-1-40 0,-3-5 0,-17 6 0,4-17 0</inkml:trace>
</inkml:ink>
</file>

<file path=ppt/ink/ink3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18T18:21:08.987"/>
    </inkml:context>
    <inkml:brush xml:id="br0">
      <inkml:brushProperty name="width" value="0.05" units="cm"/>
      <inkml:brushProperty name="height" value="0.05" units="cm"/>
    </inkml:brush>
  </inkml:definitions>
  <inkml:trace contextRef="#ctx0" brushRef="#br0">48 623 24575,'18'-79'0,"-1"1"0,0 9 0,0 9 0,8-2 0,-1 32 0,4 38 0,4 38 0,1 32 0,-6 18 0,-11-9 0,-10-36 0,-4-20 0</inkml:trace>
  <inkml:trace contextRef="#ctx0" brushRef="#br0" timeOffset="228">66 557 24575,'-65'40'0</inkml:trace>
  <inkml:trace contextRef="#ctx0" brushRef="#br0" timeOffset="563">444 0 24575,'20'76'0,"1"0"0,-1-1 0,-1-6 0,-1-1 0,-2-7 0,1-1 0,-2-8 0,0 7 0,-2-19 0</inkml:trace>
  <inkml:trace contextRef="#ctx0" brushRef="#br0" timeOffset="788">432 379 24575,'87'-31'0,"1"1"0,-21 3 0,-13 7 0,-22 16 0</inkml:trace>
  <inkml:trace contextRef="#ctx0" brushRef="#br0" timeOffset="1127">871 299 24575,'2'70'0,"0"0"0,-22 26 0,-52-105 0,9-29 0,39-17 0,11 24 0,25 5 0</inkml:trace>
  <inkml:trace contextRef="#ctx0" brushRef="#br0" timeOffset="1653">1041 440 24575,'82'-40'0,"1"0"0,-2 5 0,-5 6 0,12 2 0,2 38 0,-15 27 0,-33 21 0,-22-26 0,-18-5 0</inkml:trace>
</inkml:ink>
</file>

<file path=ppt/ink/ink3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18T18:21:18.787"/>
    </inkml:context>
    <inkml:brush xml:id="br0">
      <inkml:brushProperty name="width" value="0.05" units="cm"/>
      <inkml:brushProperty name="height" value="0.05" units="cm"/>
    </inkml:brush>
  </inkml:definitions>
  <inkml:trace contextRef="#ctx0" brushRef="#br0">0 1173 24575,'0'0'0</inkml:trace>
  <inkml:trace contextRef="#ctx0" brushRef="#br0" timeOffset="189">87 1278 24575,'46'78'0,"0"0"0,-3-10 0,-5-4 0,1 15 0,-9-28 0,-17-26 0,-7-14 0</inkml:trace>
  <inkml:trace contextRef="#ctx0" brushRef="#br0" timeOffset="676">81 911 24575,'39'89'0,"0"0"0,-2-5 0,4-10 0,-1-32 0,3-9 0,41 14 0,3-43 0,-13-31 0,-24-27 0,-33-4 0,-41 6 0,-31 32 0,-20 34 0,16 20 0,31 16 0,46-14 0,-1-13 0,11-15 0</inkml:trace>
  <inkml:trace contextRef="#ctx0" brushRef="#br0" timeOffset="1463">807 661 24575,'-46'78'0,"1"1"0,5-11 0,23-13 0,69-27 0,-6-23 0,-15-19 0,-26-12 0,-20-3 0,-8 0 0,5 10 0,13 13 0,28 14 0,17 14 0,27 16 0,-24-11 0,3 3 0,5 7 0,0 5 0,2 10 0,-4 5 0,-5 2 0,-8 3 0,-14 0 0,-11 0 0,-25 36 0,-48-35 0,-20-43 0,4-43 0,32-43 0,58-23 0,11 36 0,8 2 0,5 6 0,2 6 0,12-9 0,-20 23 0</inkml:trace>
  <inkml:trace contextRef="#ctx0" brushRef="#br0" timeOffset="1878">683 1108 24575,'33'25'0</inkml:trace>
  <inkml:trace contextRef="#ctx0" brushRef="#br0" timeOffset="2403">298 585 24575,'50'55'0,"-1"0"0,1 0 0,14 15 0,-23-7 0,-62 0 0,-47-42 0,-30-33 0,50-10 0,4-10 0,-17-47 0,54-15 0,37 9 0,-1 36 0,0 19 0</inkml:trace>
  <inkml:trace contextRef="#ctx0" brushRef="#br0" timeOffset="3417">765 172 24575,'59'63'0,"-1"0"0,1 0 0,7 8 0,-11-12 0,-18-19 0</inkml:trace>
  <inkml:trace contextRef="#ctx0" brushRef="#br0" timeOffset="3678">949 518 24575,'28'-82'0,"0"-1"0,-4 6 0,-5 8 0,-9-3 0,-8 31 0,4 12 0</inkml:trace>
  <inkml:trace contextRef="#ctx0" brushRef="#br0" timeOffset="4734">850 270 24575,'67'-54'0,"0"-1"0,-2 7 0,-3 18 0,28 60 0,-14 29 0,-26 26 0,-40-35 0,-10 1 0,-27 35 0,-43-19 0,-25-40 0,37-27 0,0-9 0,0-8 0,5-9 0,6-8 0,9-7 0,11-4 0,10-4 0,14-4 0,11-1 0,8 4 0,9 4 0,8 5 0,6 7 0,52-2 0,-41 33 0,0 10 0,3 12 0,-4 9 0,-6 9 0,-7 8 0,-9 5 0,-11 3 0,-15 4 0,-11 0 0,-11-5 0,-10-3 0,-8-3 0,-6-7 0,0-11 0,-3-9 0,-38-11 0,18-46 0,29-42 0,23-16 0,20 35 0,5 5 0,-1-4 0,8 6 0</inkml:trace>
</inkml:ink>
</file>

<file path=ppt/ink/ink3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18T18:21:42.966"/>
    </inkml:context>
    <inkml:brush xml:id="br0">
      <inkml:brushProperty name="width" value="0.05" units="cm"/>
      <inkml:brushProperty name="height" value="0.05" units="cm"/>
    </inkml:brush>
  </inkml:definitions>
  <inkml:trace contextRef="#ctx0" brushRef="#br0">0 1 24575,'70'1'0,"0"0"0,0-1 0,25 2 0,-9 1 0,0 9 0,-36-6 0,-32 3 0</inkml:trace>
  <inkml:trace contextRef="#ctx0" brushRef="#br0" timeOffset="224">179 278 24575,'72'-3'0,"0"0"0,0 0 0,4-1 0,-12 1 0,-5 2 0</inkml:trace>
</inkml:ink>
</file>

<file path=ppt/ink/ink3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18T18:21:33.879"/>
    </inkml:context>
    <inkml:brush xml:id="br0">
      <inkml:brushProperty name="width" value="0.05" units="cm"/>
      <inkml:brushProperty name="height" value="0.05" units="cm"/>
    </inkml:brush>
  </inkml:definitions>
  <inkml:trace contextRef="#ctx0" brushRef="#br0">329 310 24575,'-53'46'0,"0"-1"0,-1 1 0,-17 20 0,13 3 0,33-10 0,12 0 0,11-3 0,11-3 0,12-5 0,12-6 0,14-11 0,7-8 0,9-8 0,3-9 0,-2-10 0,-3-8 0,29-26 0,-44-17 0,-57-10 0,-46 16 0,-24 17 0,-1 37 0,17 23 0,30 6 0,26 2 0,8-19 0,9-4 0</inkml:trace>
  <inkml:trace contextRef="#ctx0" brushRef="#br0" timeOffset="300">1007 855 24575,'-19'77'0</inkml:trace>
  <inkml:trace contextRef="#ctx0" brushRef="#br0" timeOffset="865">1523 509 24575,'35'65'0,"-1"1"0,0-1 0,5 21 0,-28-21 0,-87-54 0,25-24 0,-1-12 0,0-11 0,5-8 0,8-5 0,10-4 0,13-31 0,52 28 0,42 48 0,-25 10 0,-2 14 0</inkml:trace>
  <inkml:trace contextRef="#ctx0" brushRef="#br0" timeOffset="1429">1838 467 24575,'83'-7'0,"0"0"0,-10-3 0,-17 13 0,-38 29 0,-35 12 0,-21 28 0,-9 6 0,15 2 0,33-8 0,29-16 0,23-16 0,11-19 0,-26-11 0,-9-9 0</inkml:trace>
  <inkml:trace contextRef="#ctx0" brushRef="#br0" timeOffset="1839">2341 482 24575,'95'-3'0,"-1"1"0,-10 2 0,-23 14 0,-53 42 0,-36 17 0,-28 9 0,2-10 0,20-11 0,40-21 0,35-16 0,28-22 0,16-14 0,-35 0 0,-11 0 0</inkml:trace>
  <inkml:trace contextRef="#ctx0" brushRef="#br0" timeOffset="2478">3154 570 24575,'59'32'0,"-1"0"0,1 0 0,27 14 0,-3-3 0,-21-11 0,-3-3 0,-5-4 0,-2-3 0,21 3 0,-33-14 0,-26-14 0</inkml:trace>
  <inkml:trace contextRef="#ctx0" brushRef="#br0" timeOffset="2703">3543 535 24575,'-29'88'0,"1"-1"0,-2-7 0,1-6 0,7-22 0,-1-6 0,-18 16 0,16-32 0,12-22 0</inkml:trace>
  <inkml:trace contextRef="#ctx0" brushRef="#br0" timeOffset="3004">3991 460 24575,'30'87'0,"-1"0"0,-3-6 0,-1-4 0,-9-19 0,-1-5 0,9 23 0,-9-38 0,-7-24 0</inkml:trace>
  <inkml:trace contextRef="#ctx0" brushRef="#br0" timeOffset="3418">4604 568 24575,'18'73'0,"0"1"0,0-1 0,0 24 0,-17-13 0,-61-7 0,-32-52 0,0-54 0,50 0 0,8-9 0,1-54 0,48 3 0,40 11 0,16 30 0,-5 19 0,-30 19 0,-16 7 0</inkml:trace>
  <inkml:trace contextRef="#ctx0" brushRef="#br0" timeOffset="3905">4323 220 24575,'62'7'0,"1"-1"0,27 21 0,-97 35 0,-9-4 0,13-10 0,21-14 0,25-18 0,15-16 0,-21-4 0,-9-5 0</inkml:trace>
  <inkml:trace contextRef="#ctx0" brushRef="#br0" timeOffset="4432">4888 21 24575,'74'33'0,"0"0"0,-13-3 0,-24-1 0,-65 6 0,-13-12 0,8-13 0,40 2 0,39 6 0,13 17 0,-9 14 0,-45 8 0,-52-7 0,-35-13 0,32-24 0,1-3 0,-10-4 0,18 0 0</inkml:trace>
  <inkml:trace contextRef="#ctx0" brushRef="#br0" timeOffset="5407">5242 979 24575,'-9'71'0,"-1"0"0,3-8 0,1-20 0,3-39 0,3-44 0,2-30 0,2 20 0,2-4 0,4 0 0,2 1 0,5 4 0,4 4 0,24-15 0,7 37 0,-4 47 0,-6 33 0,-10 25 0,-15 4 0,-12-9 0,-3-17 0,-5-27 0,6-15 0</inkml:trace>
  <inkml:trace contextRef="#ctx0" brushRef="#br0" timeOffset="5634">5533 1007 24575,'-88'1'0,"0"1"0,13-1 0,16-1 0,35-4 0,19 3 0,8-2 0</inkml:trace>
  <inkml:trace contextRef="#ctx0" brushRef="#br0" timeOffset="5934">5848 415 24575,'14'92'0,"1"1"0,-1-1 0,0-7 0,-1-1 0,-1-8 0,-2-2 0,-2-8 0,-3 33 0,-2-48 0,-9-30 0</inkml:trace>
  <inkml:trace contextRef="#ctx0" brushRef="#br0" timeOffset="6120">5756 831 24575,'92'-16'0,"1"0"0,-8 7 0,-11 5 0,-14 7 0,-21 8 0</inkml:trace>
  <inkml:trace contextRef="#ctx0" brushRef="#br0" timeOffset="6496">6297 780 24575,'48'75'0,"-1"0"0,-7-11 0,-22-10 0,-60-20 0,-30-47 0,2-35 0,23-27 0,63 2 0,-3 29 0,25 16 0</inkml:trace>
  <inkml:trace contextRef="#ctx0" brushRef="#br0" timeOffset="7097">6715 974 24575,'60'-66'0,"1"0"0,-4 11 0,-7 26 0,-9 67 0,-6 33 0,-16 14 0,-11-11 0,-6-31 0,-2-35 0,4-45 0,15-28 0,11-14 0,23 11 0,10 27 0,8 37 0,-8 34 0,-20 25 0,-36 13 0,-7-28 0,-17-9 0</inkml:trace>
  <inkml:trace contextRef="#ctx0" brushRef="#br0" timeOffset="7998">7718 1 24575,'12'92'0,"-1"1"0,1 0 0,-2-6 0,-1-1 0,-2-8 0,-1 1 0,-3-7 0,-2-10 0,-1-6 0,-2 4 0,0-29 0</inkml:trace>
  <inkml:trace contextRef="#ctx0" brushRef="#br0" timeOffset="8224">7683 444 24575,'69'-7'0,"1"1"0,-1-1 0,33-7 0,-11 0 0,-12 5 0,-17-6 0</inkml:trace>
  <inkml:trace contextRef="#ctx0" brushRef="#br0" timeOffset="8448">8230 93 24575,'4'78'0,"0"1"0,0-1 0,-1-5 0,-1-1 0,2-6 0,2 3 0,-1-5 0,-3-11 0,-1-6 0,-2 5 0,-1-25 0</inkml:trace>
</inkml:ink>
</file>

<file path=ppt/ink/ink3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18T18:21:45.329"/>
    </inkml:context>
    <inkml:brush xml:id="br0">
      <inkml:brushProperty name="width" value="0.05" units="cm"/>
      <inkml:brushProperty name="height" value="0.05" units="cm"/>
    </inkml:brush>
  </inkml:definitions>
  <inkml:trace contextRef="#ctx0" brushRef="#br0">1 225 24575,'4'72'0,"0"1"0,1 0 0,0 27 0,-4-10 0,-9 5 0,1-43 0,3-19 0</inkml:trace>
  <inkml:trace contextRef="#ctx0" brushRef="#br0" timeOffset="226">354 749 24575,'40'38'0</inkml:trace>
  <inkml:trace contextRef="#ctx0" brushRef="#br0" timeOffset="677">911 318 24575,'35'91'0,"0"1"0,-11-13 0,-18-9 0,-63-1 0,-39-55 0,38-27 0,0-13 0,1-13 0,6-9 0,7-7 0,9-3 0,8 5 0,12 2 0,29-35 0,59 44 0,-25 20 0,17 19 0</inkml:trace>
  <inkml:trace contextRef="#ctx0" brushRef="#br0" timeOffset="1392">1294 618 24575,'14'96'0,"8"-34"0,39-95 0,-20 0 0,-17 11 0,-20 28 0,-7 45 0,-3 38 0,1-25 0,-1 4 0,-4 0 0,-4 0 0,-4-2 0,-7-6 0,-6-13 0,-7-10 0,-50 3 0,-7-50 0,17-36 0,34-25 0,62-11 0,12 42 0,10 4 0,13 0 0,7 6 0,3 6 0,1 3 0,-2 3 0,-5 2 0,8 1 0,-20 4 0</inkml:trace>
  <inkml:trace contextRef="#ctx0" brushRef="#br0" timeOffset="1694">1884 1 24575,'15'67'0,"-1"0"0,1 0 0,4 29 0,-5-2 0,-8-16 0,-5-4 0,-3-9 0,-2-7 0,0 6 0,-3-27 0</inkml:trace>
  <inkml:trace contextRef="#ctx0" brushRef="#br0" timeOffset="1918">1884 554 24575,'91'-35'0,"0"0"0,-7-4 0,-7-3 0,-26 3 0,-7-3 0,-11-3 0,-6 2 0,7-10 0,-26 16 0</inkml:trace>
  <inkml:trace contextRef="#ctx0" brushRef="#br0" timeOffset="2067">2339 211 24575,'7'75'0,"1"0"0,-1 0 0,1 28 0,-4-14 0,-7-22 0,-3-25 0</inkml:trace>
  <inkml:trace contextRef="#ctx0" brushRef="#br0" timeOffset="2744">1422 587 24575,'91'27'0</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18T18:14:51.473"/>
    </inkml:context>
    <inkml:brush xml:id="br0">
      <inkml:brushProperty name="width" value="0.05" units="cm"/>
      <inkml:brushProperty name="height" value="0.05" units="cm"/>
    </inkml:brush>
  </inkml:definitions>
  <inkml:trace contextRef="#ctx0" brushRef="#br0">63 402 24575,'6'72'0,"1"1"0,-1-1 0,-1-3 0,-1 0 0,0-5 0,-1 9 0,-2-6 0,-2-12 0,-1-6 0,0 6 0,-16-74 0,-6-69 0,8 13 0,2-9 0,5 17 0,1-3 0,4-1 0,4-4 0,5 0 0,4 2 0,3 3 0,4 2 0,6 5 0,18-17 0,12 13 0,3 22 0,6 18 0,-3 25 0,-1 18 0,-9 21 0,-10 12 0,-14 12 0,-15 4 0,-15 4 0,-14-2 0,-14-8 0,-8-5 0,-1-9 0,-3-5 0,-25 18 0,54-11 0,85 3 0,-13-22 0,7 1 0,13 2 0,1 2 0,-13-3 0,-6 1 0,18 21 0,-43-23 0,-21-10 0</inkml:trace>
  <inkml:trace contextRef="#ctx0" brushRef="#br0" timeOffset="377">1160 730 24575,'-40'-54'0,"-1"0"0,-1 16 0,-4 18 0,-15 37 0,4 23 0,17 4 0,17 8 0,22 2 0,18 0 0,26 0 0,16-10 0,16-7 0,8-14 0,12-15 0,2-17 0,-31-11 0,-1-8 0,-6 0 0,-2 4 0,-8-2 0,-9-9 0,-1 1 0</inkml:trace>
  <inkml:trace contextRef="#ctx0" brushRef="#br0" timeOffset="599">1780 40 24575,'-1'82'0,"1"1"0,-1-1 0,-2-2 0,0-1 0,1-2 0,1 24 0,1-4 0,-3-8 0,4-4 0,11-14 0,1-8 0,-3 10 0,17-34 0</inkml:trace>
  <inkml:trace contextRef="#ctx0" brushRef="#br0" timeOffset="1089">2381 680 24575,'-70'19'0,"0"0"0,0 0 0,-21 9 0,20 10 0,35 55 0,53-20 0,47-36 0,29-51 0,-44-12 0,-3-9 0,-5-8 0,-6-5 0,9-39 0,-25 29 0,-15 52 0,1 59 0,9 41 0,-4-36 0,2 1 0,2-4 0,2-5 0,10 17 0,23-57 0,-31-9 0,14-27 0</inkml:trace>
  <inkml:trace contextRef="#ctx0" brushRef="#br0" timeOffset="1314">3126 430 24575,'2'77'0,"0"0"0,0 0 0,-1-4 0,-1-1 0,0-3 0,-3 23 0,-1-8 0,-1 15 0,-1-47 0</inkml:trace>
  <inkml:trace contextRef="#ctx0" brushRef="#br0" timeOffset="1614">3028 991 24575,'78'-42'0,"0"0"0,0-1 0,0 1 0,-4 3 0,-3 4 0,-1 9 0,33 2 0,-15 25 0,-25 60 0,-42 31 0,-20-37 0,-5 1 0,-3-1 0,-1-1 0,0 34 0,27-32 0,-10-27 0,15-22 0</inkml:trace>
  <inkml:trace contextRef="#ctx0" brushRef="#br0" timeOffset="1764">3575 240 24575,'-27'-60'0</inkml:trace>
  <inkml:trace contextRef="#ctx0" brushRef="#br0" timeOffset="2064">4197 1082 24575,'79'-59'0,"-1"0"0,-4 6 0,-8 4 0,10-14 0,-36 30 0,-2 16 0</inkml:trace>
  <inkml:trace contextRef="#ctx0" brushRef="#br0" timeOffset="2440">4819 1079 24575,'96'-1'0,"1"0"0,-11 4 0,-13-6 0,-19-23 0,-27 16 0,-12 7 0</inkml:trace>
  <inkml:trace contextRef="#ctx0" brushRef="#br0" timeOffset="2664">4906 905 24575,'100'-2'0,"0"0"0,-15-4 0,-14 1 0,-22 8 0,-28-7 0</inkml:trace>
  <inkml:trace contextRef="#ctx0" brushRef="#br0" timeOffset="2816">5031 596 24575,'90'-6'0,"0"0"0,-18 1 0,1 0 0</inkml:trace>
</inkml:ink>
</file>

<file path=ppt/ink/ink4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18T18:22:13.865"/>
    </inkml:context>
    <inkml:brush xml:id="br0">
      <inkml:brushProperty name="width" value="0.05" units="cm"/>
      <inkml:brushProperty name="height" value="0.05" units="cm"/>
    </inkml:brush>
  </inkml:definitions>
  <inkml:trace contextRef="#ctx0" brushRef="#br0">341 0 24575,'-56'62'0,"1"0"0,-1-1 0,6-4 0,2-2 0,10-4 0,1 41 0,43-18 0,50-20 0,-10-35 0,6-7 0,7-4 0,0-6 0,34-9 0,-37-14 0,-68-13 0,-45 6 0,-25 5 0,-2 22 0,34 18 0,22-5 0,21 2 0</inkml:trace>
</inkml:ink>
</file>

<file path=ppt/ink/ink4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18T18:22:14.089"/>
    </inkml:context>
    <inkml:brush xml:id="br0">
      <inkml:brushProperty name="width" value="0.05" units="cm"/>
      <inkml:brushProperty name="height" value="0.05" units="cm"/>
    </inkml:brush>
  </inkml:definitions>
  <inkml:trace contextRef="#ctx0" brushRef="#br0">41 711 24575,'-40'29'0</inkml:trace>
  <inkml:trace contextRef="#ctx0" brushRef="#br0" timeOffset="566">436 398 24575,'31'59'0,"1"1"0,-1 0 0,1 16 0,-26-18 0,-96-52 0,32-21 0,-1-8 0,3-6 0,4-6 0,-17-35 0,46 12 0,51 21 0,40 27 0,-23 5 0,3 14 0</inkml:trace>
  <inkml:trace contextRef="#ctx0" brushRef="#br0" timeOffset="1391">777 445 24575,'82'-18'0,"1"0"0,-8 1 0,-8 6 0,-9 14 0,-17 11 0,-37 20 0,-31 16 0,-33 19 0,-12-7 0,11-5 0,35-15 0,52-11 0,42-11 0,28-12 0,-34-5 0,-17-5 0</inkml:trace>
  <inkml:trace contextRef="#ctx0" brushRef="#br0" timeOffset="1991">1394 431 24575,'68'12'0,"1"-1"0,-8 1 0,-17 6 0,-36 21 0,-23 14 0,-16 2 0,-7 9 0,6-11 0,12-11 0,18-19 0,33-15 0,21-9 0,28-8 0,7-6 0,1 1 0,-39 5 0,-11 4 0</inkml:trace>
  <inkml:trace contextRef="#ctx0" brushRef="#br0" timeOffset="2367">2280 552 24575,'68'34'0,"0"0"0,0 0 0,-4-2 0,0 1 0,-6-2 0,2 4 0,-4-3 0,-4-3 0,-1-5 0,33 3 0,-40-14 0,-15-15 0</inkml:trace>
  <inkml:trace contextRef="#ctx0" brushRef="#br0" timeOffset="2627">2835 520 24575,'-47'63'0,"0"0"0,0 0 0,-17 21 0,9-11 0,13-13 0,16-27 0,20-28 0,4-5 0,9-9 0</inkml:trace>
  <inkml:trace contextRef="#ctx0" brushRef="#br0" timeOffset="2930">3412 559 24575,'2'71'0,"0"0"0,0 0 0,1 25 0,1-11 0,1 2 0,16-35 0,-10-27 0,8-18 0</inkml:trace>
  <inkml:trace contextRef="#ctx0" brushRef="#br0" timeOffset="3305">3976 699 24575,'-3'66'0,"1"1"0,-1 0 0,-7 18 0,-15-17 0,-64-31 0,-9-51 0,17-43 0,42-26 0,59-5 0,11 48 0,9 6 0,9 7 0,4 7 0,39-3 0,-38 17 0,-28 6 0</inkml:trace>
  <inkml:trace contextRef="#ctx0" brushRef="#br0" timeOffset="3830">3590 133 24575,'61'8'0,"1"0"0,31 21 0,-96 44 0,-1-8 0,8-9 0,13-19 0,21-17 0,13-15 0,15-12 0,10-7 0,12-3 0,-40 7 0,-2 1 0</inkml:trace>
  <inkml:trace contextRef="#ctx0" brushRef="#br0" timeOffset="4282">4193 1 24575,'82'12'0,"-1"1"0,-12 1 0,-12 5 0,-12 25 0,-56-1 0,-34-11 0,-14-9 0,19-9 0,43 8 0,40 3 0,9 14 0,-6 4 0,-48 4 0,-45-7 0,-34-11 0,24-15 0,10-11 0</inkml:trace>
  <inkml:trace contextRef="#ctx0" brushRef="#br0" timeOffset="4771">4725 980 24575,'9'-98'0,"0"0"0,0 8 0,11 15 0,41 17 0,1 37 0,-11 52 0,-11 40 0,-24-23 0,-4 4 0,-4 2 0,0-1 0,13 39 0,-13-38 0,7-23 0</inkml:trace>
  <inkml:trace contextRef="#ctx0" brushRef="#br0" timeOffset="4994">5029 839 24575,'-67'5'0,"-1"1"0,0 0 0,-21 1 0,18-1 0,36-2 0,20-3 0,17-4 0</inkml:trace>
  <inkml:trace contextRef="#ctx0" brushRef="#br0" timeOffset="5258">5228 200 24575,'16'94'0,"0"1"0,0-1 0,0-7 0,0-2 0,0-7 0,6 6 0,-1-10 0,4 10 0,-7-32 0</inkml:trace>
  <inkml:trace contextRef="#ctx0" brushRef="#br0" timeOffset="5446">5074 739 24575,'77'-24'0,"-1"1"0,1-1 0,5-10 0,-12 9 0,-12 28 0</inkml:trace>
  <inkml:trace contextRef="#ctx0" brushRef="#br0" timeOffset="5782">5833 829 24575,'-74'-12'0,"-1"-1"0,-5-27 0,81 3 0,33 1 0</inkml:trace>
  <inkml:trace contextRef="#ctx0" brushRef="#br0" timeOffset="6346">6050 719 24575,'63'-37'0,"-1"-1"0,1 0 0,24-7 0,-7 18 0,-2 41 0,-16 33 0,-20 9 0,-23 7 0,-11-31 0,-6-6 0</inkml:trace>
</inkml:ink>
</file>

<file path=ppt/ink/ink4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18T18:22:22.690"/>
    </inkml:context>
    <inkml:brush xml:id="br0">
      <inkml:brushProperty name="width" value="0.05" units="cm"/>
      <inkml:brushProperty name="height" value="0.05" units="cm"/>
    </inkml:brush>
  </inkml:definitions>
  <inkml:trace contextRef="#ctx0" brushRef="#br0">409 17 24575,'76'57'0,"-1"0"0,-11-2 0,-18 2 0,-42 36 0,-69-24 0,6-48 0,-10-13 0,-12-10 0,-2-10 0,1-10 0,6-9 0,13-3 0,11-7 0,8-49 0,72 8 0,12 44 0,12 7 0,7 8 0,5 7 0,3 7 0,-2 6 0,-6 9 0,-5 4 0,8 1 0,-24 4 0</inkml:trace>
</inkml:ink>
</file>

<file path=ppt/ink/ink4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18T18:22:23.928"/>
    </inkml:context>
    <inkml:brush xml:id="br0">
      <inkml:brushProperty name="width" value="0.05" units="cm"/>
      <inkml:brushProperty name="height" value="0.05" units="cm"/>
    </inkml:brush>
  </inkml:definitions>
  <inkml:trace contextRef="#ctx0" brushRef="#br0">88 396 24575,'-8'94'0,"-1"1"0,-1-11 0,-1-8 0,-11 16 0,9-34 0,-1-28 0,15-18 0</inkml:trace>
  <inkml:trace contextRef="#ctx0" brushRef="#br0" timeOffset="486">580 350 24575,'-43'64'0,"0"1"0,0 0 0,-13 23 0,28-12 0,80-14 0,37-26 0,-31-31 0,2-8 0,-2-9 0,-4-7 0,21-23 0,-50-8 0,-62 22 0,-31 24 0,-15 18 0,20 15 0,49 3 0,5-15 0,28-2 0</inkml:trace>
  <inkml:trace contextRef="#ctx0" brushRef="#br0" timeOffset="677">1286 683 24575,'-26'45'0,"0"1"0</inkml:trace>
  <inkml:trace contextRef="#ctx0" brushRef="#br0" timeOffset="1125">1645 249 24575,'13'96'0,"1"-1"0,-13-14 0,-18-16 0,-77-33 0,35-40 0,2-13 0,3-13 0,9-10 0,13-7 0,16-2 0,19 0 0,16 4 0,15 12 0,10 8 0,9 10 0,5 11 0,6 19 0,-4 7 0,6 3 0,-12 11 0</inkml:trace>
  <inkml:trace contextRef="#ctx0" brushRef="#br0" timeOffset="1876">2232 481 24575,'-76'24'0,"-1"0"0,12-2 0,22 4 0,52 15 0,37-15 0,22-25 0,-1-29 0,-17-22 0,-23-1 0,-17 18 0,-16 46 0,1 60 0,0-14 0,-3 6 0,1 19 0,-3 4 0,-5 2 0,-4 0 0,-6-6 0,-6-6 0,-4-15 0,-6-11 0,-44 0 0,4-62 0,28-53 0,49-29 0,27 39 0,14 5 0,17 5 0,10 7 0,9 7 0,3 9 0,-2 9 0,-2 7 0,-14 4 0,-4 2 0,17 2 0,-39 0 0,-20-5 0</inkml:trace>
  <inkml:trace contextRef="#ctx0" brushRef="#br0" timeOffset="2327">2823 1 24575,'51'76'0,"1"1"0,0-1 0,-9-9 0,-5-2 0,-23-9 0,-34-6 0,-19-14 0,-13-21 0,-7-16 0,-9-16 0,2-14 0,3-14 0,9-8 0,14-1 0,14-3 0,19 4 0,16 3 0,47-15 0,22 33 0,-10 50 0,-31-5 0,-23 15 0</inkml:trace>
</inkml:ink>
</file>

<file path=ppt/ink/ink4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18T18:22:23.177"/>
    </inkml:context>
    <inkml:brush xml:id="br0">
      <inkml:brushProperty name="width" value="0.05" units="cm"/>
      <inkml:brushProperty name="height" value="0.05" units="cm"/>
    </inkml:brush>
  </inkml:definitions>
  <inkml:trace contextRef="#ctx0" brushRef="#br0">589 0 24575,'-73'13'0,"-1"-1"0,0 1 0,3-1 0,2-1 0,7-2 0,-34-1 0,27-2 0</inkml:trace>
  <inkml:trace contextRef="#ctx0" brushRef="#br0" timeOffset="185">586 303 24575,'-84'-4'0,"1"0"0,16 0 0,0 0 0</inkml:trace>
</inkml:ink>
</file>

<file path=ppt/ink/ink4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18T18:23:01.773"/>
    </inkml:context>
    <inkml:brush xml:id="br0">
      <inkml:brushProperty name="width" value="0.05" units="cm"/>
      <inkml:brushProperty name="height" value="0.05" units="cm"/>
    </inkml:brush>
  </inkml:definitions>
  <inkml:trace contextRef="#ctx0" brushRef="#br0">0 0 24575,'90'4'0,"-1"0"0</inkml:trace>
</inkml:ink>
</file>

<file path=ppt/ink/ink4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18T18:23:02.562"/>
    </inkml:context>
    <inkml:brush xml:id="br0">
      <inkml:brushProperty name="width" value="0.05" units="cm"/>
      <inkml:brushProperty name="height" value="0.05" units="cm"/>
    </inkml:brush>
  </inkml:definitions>
  <inkml:trace contextRef="#ctx0" brushRef="#br0">0 62 24575,'85'-31'0,"1"0"0</inkml:trace>
</inkml:ink>
</file>

<file path=ppt/ink/ink4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18T18:23:13.486"/>
    </inkml:context>
    <inkml:brush xml:id="br0">
      <inkml:brushProperty name="width" value="0.05" units="cm"/>
      <inkml:brushProperty name="height" value="0.05" units="cm"/>
    </inkml:brush>
  </inkml:definitions>
  <inkml:trace contextRef="#ctx0" brushRef="#br0">5385 0 24575,'-15'87'0,"0"-1"0,2-10 0,5-12 0,12-24 0,0-18 0,-1-10 0,-3-10 0,-15-11 0,-19-6 0,-24-6 0,-28 0 0,36 13 0,-2 2 0,-8 2 0,-1 2 0,-7 3 0,-1 2 0,-7 2 0,-2 1 0,-6 2 0,-1 0 0,-8 1 0,-2-1 0,27-3 0,0 0 0,-1 0 0,-5-1 0,-2 1 0,0-1 0,-4-1 0,-1 0 0,-1-1 0,-2 0 0,-2 0 0,0 0 0,-2-1 0,0 1 0,-1 0 0,-1 0 0,0-1 0,0 1 0,-1 1 0,1-1 0,0-1 0,1 0 0,0 0 0,-1 0 0,2-1 0,1 0 0,-1 0 0,3 0 0,0 0 0,0 0 0,1 0 0,1 0 0,1 0 0,2 1 0,1-1 0,0 1 0,2-1 0,1 0 0,0 0 0,3 0 0,0 1 0,2-1 0,3 1 0,1-1 0,1 1 0,-23 2 0,3 0 0,12 1 0,4-1 0,14 0 0,4-2 0,-20-1 0,20-14 0,21-17 0,6-20 0,14 19 0,4 0 0</inkml:trace>
</inkml:ink>
</file>

<file path=ppt/ink/ink4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18T18:23:21.520"/>
    </inkml:context>
    <inkml:brush xml:id="br0">
      <inkml:brushProperty name="width" value="0.05" units="cm"/>
      <inkml:brushProperty name="height" value="0.05" units="cm"/>
    </inkml:brush>
  </inkml:definitions>
  <inkml:trace contextRef="#ctx0" brushRef="#br0">410 1 24575,'-77'14'0,"0"0"0,18-4 0,11-1 0,18-1 0</inkml:trace>
  <inkml:trace contextRef="#ctx0" brushRef="#br0" timeOffset="188">330 254 24575,'-88'1'0,"1"1"0,19-2 0,13 1 0,23 2 0</inkml:trace>
</inkml:ink>
</file>

<file path=ppt/ink/ink4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18T18:23:20.625"/>
    </inkml:context>
    <inkml:brush xml:id="br0">
      <inkml:brushProperty name="width" value="0.05" units="cm"/>
      <inkml:brushProperty name="height" value="0.05" units="cm"/>
    </inkml:brush>
  </inkml:definitions>
  <inkml:trace contextRef="#ctx0" brushRef="#br0">401 11 24575,'-79'-3'0,"1"0"0,15 1 0,0-1 0</inkml:trace>
  <inkml:trace contextRef="#ctx0" brushRef="#br0" timeOffset="258">294 233 24575,'-78'-11'0,"1"1"0,18-2 0,11 5 0,17 10 0</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18T18:15:18.130"/>
    </inkml:context>
    <inkml:brush xml:id="br0">
      <inkml:brushProperty name="width" value="0.05" units="cm"/>
      <inkml:brushProperty name="height" value="0.05" units="cm"/>
    </inkml:brush>
  </inkml:definitions>
  <inkml:trace contextRef="#ctx0" brushRef="#br0">1 244 24575,'8'90'0,"0"0"0,0 1 0,0-9 0,0-1 0,2-7 0,2 1 0,2-9 0,0-10 0,-1-6 0,0 8 0,-2-28 0</inkml:trace>
  <inkml:trace contextRef="#ctx0" brushRef="#br0" timeOffset="564">352 92 24575,'88'-31'0,"0"0"0,-11 7 0,-14 19 0,-21 59 0,-39 35 0,-13-34 0,-7 3 0,-6 7 0,-3 1 0,0-2 0,2-1 0,6-6 0,5-3 0,13 33 0,34-34 0,24-31 0,14-35 0,-3-25 0,-11-10 0,-24 12 0,-15 14 0,-15 16 0</inkml:trace>
</inkml:ink>
</file>

<file path=ppt/ink/ink5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18T18:23:24.638"/>
    </inkml:context>
    <inkml:brush xml:id="br0">
      <inkml:brushProperty name="width" value="0.05" units="cm"/>
      <inkml:brushProperty name="height" value="0.05" units="cm"/>
    </inkml:brush>
  </inkml:definitions>
  <inkml:trace contextRef="#ctx0" brushRef="#br0">0 176 24575,'17'92'0,"1"0"0,-6-6 0,-4-3 0,-4-18 0,-3-3 0,-9 35 0,-1-31 0,19-37 0,-8-17 0,13-14 0</inkml:trace>
  <inkml:trace contextRef="#ctx0" brushRef="#br0" timeOffset="224">545 773 24575,'-20'65'0</inkml:trace>
  <inkml:trace contextRef="#ctx0" brushRef="#br0" timeOffset="677">945 420 24575,'31'66'0,"0"0"0,-9-8 0,-18-12 0,-76-25 0,-23-30 0,43-4 0,1-6 0,-27-32 0,38 8 0,37-1 0,39 10 0,28 10 0,-18 8 0,-5 9 0</inkml:trace>
  <inkml:trace contextRef="#ctx0" brushRef="#br0" timeOffset="1388">1411 633 24575,'74'-41'0,"-1"0"0,-7 7 0,-9 19 0,-14 54 0,-17 11 0,-12-15 0,-9-15 0,4-35 0,10-21 0,11-12 0,14 5 0,3 26 0,3 29 0,-9 19 0,-13 5 0,-14-10 0,-9-13 0,-4-10 0</inkml:trace>
  <inkml:trace contextRef="#ctx0" brushRef="#br0" timeOffset="1577">2303 456 24575,'-20'89'0,"1"-1"0</inkml:trace>
  <inkml:trace contextRef="#ctx0" brushRef="#br0" timeOffset="2102">2709 0 24575,'-26'72'0,"0"1"0,0-1 0,-3 25 0,22-11 0,35-37 0,13-10 0,6-10 0,5-10 0,4-12 0,0-9 0,-6-10 0,-4-8 0,22-43 0,-42 3 0,-30 15 0,-35 35 0,1 36 0,0 20 0,31 15 0,46-10 0,37-12 0,-19-27 0,0-5 0,12 0 0,-8-9 0</inkml:trace>
</inkml:ink>
</file>

<file path=ppt/ink/ink5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18T18:23:35.225"/>
    </inkml:context>
    <inkml:brush xml:id="br0">
      <inkml:brushProperty name="width" value="0.05" units="cm"/>
      <inkml:brushProperty name="height" value="0.05" units="cm"/>
    </inkml:brush>
  </inkml:definitions>
  <inkml:trace contextRef="#ctx0" brushRef="#br0">1 0 24575,'14'97'0,"0"-1"0,-1-6 0,0-3 0,-4-18 0,-1-4 0,-1-9 0,-2-5 0,-4 7 0,0-25 0</inkml:trace>
  <inkml:trace contextRef="#ctx0" brushRef="#br0" timeOffset="225">78 428 24575,'75'-9'0,"1"-1"0,-1 1 0,-4-4 0,-2-1 0,-11 0 0,14-14 0,-23-1 0</inkml:trace>
  <inkml:trace contextRef="#ctx0" brushRef="#br0" timeOffset="415">561 16 24575,'-6'96'0,"-1"0"0,1-7 0,4-6 0,11-21 0,1-8 0,0 9 0,-6-21 0</inkml:trace>
</inkml:ink>
</file>

<file path=ppt/ink/ink5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18T18:23:37.102"/>
    </inkml:context>
    <inkml:brush xml:id="br0">
      <inkml:brushProperty name="width" value="0.05" units="cm"/>
      <inkml:brushProperty name="height" value="0.05" units="cm"/>
    </inkml:brush>
  </inkml:definitions>
  <inkml:trace contextRef="#ctx0" brushRef="#br0">33 0 24575,'0'98'0,"-1"-1"0,0-6 0,0-4 0,-1-22 0,0-5 0,-3-6 0,-1-7 0,-1 4 0,0-21 0</inkml:trace>
  <inkml:trace contextRef="#ctx0" brushRef="#br0" timeOffset="189">389 609 24575,'3'10'0</inkml:trace>
  <inkml:trace contextRef="#ctx0" brushRef="#br0" timeOffset="601">794 116 24575,'47'51'0,"0"-1"0,0 1 0,10 16 0,-23-3 0,-59 29 0,-54-49 0,27-40 0,-3-12 0,1-8 0,3-9 0,8-6 0,7-6 0,2-33 0,52-3 0,34 14 0,-9 25 0,-5 12 0</inkml:trace>
</inkml:ink>
</file>

<file path=ppt/ink/ink5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18T18:23:48.516"/>
    </inkml:context>
    <inkml:brush xml:id="br0">
      <inkml:brushProperty name="width" value="0.05" units="cm"/>
      <inkml:brushProperty name="height" value="0.05" units="cm"/>
    </inkml:brush>
  </inkml:definitions>
  <inkml:trace contextRef="#ctx0" brushRef="#br0">112 378 24575,'-30'76'0,"-1"-1"0,5-11 0,7-12 0,13-23 0,12-41 0,17-28 0,11-28 0,14-8 0,7 1 0,-3 23 0,-2 29 0,-7 39 0,-6 27 0,-5 12 0,-9-3 0,-6-17 0,-9-15 0,-3-21 0,2-26 0,5-21 0,7-9 0,-1 12 0,-2 25 0,3 31 0,-9 27 0,1 4 0,-8-7 0,-4-17 0</inkml:trace>
  <inkml:trace contextRef="#ctx0" brushRef="#br0" timeOffset="224">818 383 24575,'-39'82'0,"1"1"0</inkml:trace>
  <inkml:trace contextRef="#ctx0" brushRef="#br0" timeOffset="792">946 1 24575,'-17'84'0,"-1"1"0,7-8 0,13-10 0,54 4 0,38-38 0,-36-31 0,3-9 0,2-11 0,-2-8 0,-10-4 0,-7-5 0,12-30 0,-48 12 0,-44 29 0,-24 35 0,-5 33 0,20 30 0,41 3 0,50-8 0,40-24 0,-31-34 0,4-7 0,-1-6 0,-3-4 0,13-4 0,-23-5 0</inkml:trace>
  <inkml:trace contextRef="#ctx0" brushRef="#br0" timeOffset="1426">1965 13 24575,'95'28'0,"0"-1"0,-11 9 0,-15 11 0,-31 11 0,-17 6 0,-14-4 0,-15-5 0,-59 17 0,13-58 0,-7-16 0,-7-12 0,2-13 0,3-13 0,10-10 0,14 2 0,16-4 0,24 0 0,15 3 0,19 9 0,11 7 0,13 7 0,4 8 0,2 6 0,-5 5 0,11 5 0,-25 5 0</inkml:trace>
</inkml:ink>
</file>

<file path=ppt/ink/ink5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18T18:24:15.811"/>
    </inkml:context>
    <inkml:brush xml:id="br0">
      <inkml:brushProperty name="width" value="0.05" units="cm"/>
      <inkml:brushProperty name="height" value="0.05" units="cm"/>
    </inkml:brush>
  </inkml:definitions>
  <inkml:trace contextRef="#ctx0" brushRef="#br0">0 36 24575,'61'-36'0</inkml:trace>
</inkml:ink>
</file>

<file path=ppt/ink/ink5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18T18:24:16.451"/>
    </inkml:context>
    <inkml:brush xml:id="br0">
      <inkml:brushProperty name="width" value="0.05" units="cm"/>
      <inkml:brushProperty name="height" value="0.05" units="cm"/>
    </inkml:brush>
  </inkml:definitions>
  <inkml:trace contextRef="#ctx0" brushRef="#br0">1 49 24575,'68'-16'0,"0"0"0,0 0 0</inkml:trace>
</inkml:ink>
</file>

<file path=ppt/ink/ink5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18T18:24:18.362"/>
    </inkml:context>
    <inkml:brush xml:id="br0">
      <inkml:brushProperty name="width" value="0.05" units="cm"/>
      <inkml:brushProperty name="height" value="0.05" units="cm"/>
    </inkml:brush>
  </inkml:definitions>
  <inkml:trace contextRef="#ctx0" brushRef="#br0">308 0 24575,'-85'1'0,"0"0"0,16 0 0,1 0 0</inkml:trace>
</inkml:ink>
</file>

<file path=ppt/ink/ink5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18T18:24:18.589"/>
    </inkml:context>
    <inkml:brush xml:id="br0">
      <inkml:brushProperty name="width" value="0.05" units="cm"/>
      <inkml:brushProperty name="height" value="0.05" units="cm"/>
    </inkml:brush>
  </inkml:definitions>
  <inkml:trace contextRef="#ctx0" brushRef="#br0">474 39 24575,'-71'-7'0,"-1"0"0,1 1 0,-20 2 0,14 0 0,13-6 0,37 12 0</inkml:trace>
</inkml:ink>
</file>

<file path=ppt/ink/ink5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18T18:24:19.378"/>
    </inkml:context>
    <inkml:brush xml:id="br0">
      <inkml:brushProperty name="width" value="0.05" units="cm"/>
      <inkml:brushProperty name="height" value="0.05" units="cm"/>
    </inkml:brush>
  </inkml:definitions>
  <inkml:trace contextRef="#ctx0" brushRef="#br0">62 1 24575,'0'87'0,"-1"0"0,0 0 0,-1-7 0,-1-2 0,-1-6 0,-1-2 0,-2-7 0,-8 32 0,1-47 0,8-26 0,3-21 0</inkml:trace>
</inkml:ink>
</file>

<file path=ppt/ink/ink5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18T18:24:25.947"/>
    </inkml:context>
    <inkml:brush xml:id="br0">
      <inkml:brushProperty name="width" value="0.05" units="cm"/>
      <inkml:brushProperty name="height" value="0.05" units="cm"/>
    </inkml:brush>
  </inkml:definitions>
  <inkml:trace contextRef="#ctx0" brushRef="#br0">263 0 24575,'-73'1'0,"0"0"0,15 0 0,0 0 0</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18T18:15:32.999"/>
    </inkml:context>
    <inkml:brush xml:id="br0">
      <inkml:brushProperty name="width" value="0.05" units="cm"/>
      <inkml:brushProperty name="height" value="0.05" units="cm"/>
    </inkml:brush>
  </inkml:definitions>
  <inkml:trace contextRef="#ctx0" brushRef="#br0">1 120 24575,'9'69'0,"0"0"0,0 0 0,3 26 0,1-7 0,-1-24 0,0-7 0,7 26 0,-7-34 0,-6-31 0</inkml:trace>
  <inkml:trace contextRef="#ctx0" brushRef="#br0" timeOffset="336">461 1 24575,'-23'72'0,"1"1"0,0-1 0,0 1 0,0 0 0,1 1 0,1 0 0,-1 0 0,1-1 0,-1 1 0,1-1 0,2-1 0,-3 17 0,1-1 0,2-3 0,4-12 0,0-3 0,4-3 0,0 10 0,5-7 0,7 19 0,3-50 0,2-29 0</inkml:trace>
  <inkml:trace contextRef="#ctx0" brushRef="#br0" timeOffset="524">367 1100 24575,'-6'84'0,"1"1"0,0-18 0,1 1 0</inkml:trace>
  <inkml:trace contextRef="#ctx0" brushRef="#br0" timeOffset="937">598 943 24575,'7'72'0,"0"0"0,0-1 0,7 24 0,-4-13 0,-19-14 0,37-38 0,25-41 0,25-19 0,7-10 0,-37 16 0,-15 11 0</inkml:trace>
  <inkml:trace contextRef="#ctx0" brushRef="#br0" timeOffset="1690">504 1195 24575,'0'0'0</inkml:trace>
  <inkml:trace contextRef="#ctx0" brushRef="#br0" timeOffset="1950">502 1196 24575,'28'-60'0,"-1"1"0,13-33 0,-33 85 0</inkml:trace>
  <inkml:trace contextRef="#ctx0" brushRef="#br0" timeOffset="3942">1044 570 24575,'59'65'0,"1"0"0,-1 1 0,-3-6 0,-2 0 0,-5-10 0,-8-11 0,-6-7 0,10 9 0,-18-15 0</inkml:trace>
  <inkml:trace contextRef="#ctx0" brushRef="#br0" timeOffset="4241">1439 659 24575,'-69'72'0,"1"0"0,6-8 0,6-5 0,-5 7 0,16-19 0,21-21 0,11-15 0</inkml:trace>
  <inkml:trace contextRef="#ctx0" brushRef="#br0" timeOffset="5369">2385 467 24575,'-12'64'0,"0"0"0,2 25 0,29-116 0,14-36 0,2-14 0,-7-8 0,-25 27 0,-46 32 0,-48 54 0,23 6 0,-3 11 0,-6 15 0,5 9 0,5 3 0,10 3 0,15-5 0,14 0 0,21-10 0,16-4 0,22-13 0,14-8 0,18-8 0,9-10 0,13-7 0,4-8 0,-2-7 0,-3-7 0,-6-5 0,-9-2 0,7-4 0,-30 1 0</inkml:trace>
</inkml:ink>
</file>

<file path=ppt/ink/ink6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18T18:24:26.172"/>
    </inkml:context>
    <inkml:brush xml:id="br0">
      <inkml:brushProperty name="width" value="0.05" units="cm"/>
      <inkml:brushProperty name="height" value="0.05" units="cm"/>
    </inkml:brush>
  </inkml:definitions>
  <inkml:trace contextRef="#ctx0" brushRef="#br0">457 38 24575,'-98'-7'0,"1"-1"0,11 5 0,11-2 0,10-7 0,29 10 0</inkml:trace>
</inkml:ink>
</file>

<file path=ppt/ink/ink6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18T18:24:19.603"/>
    </inkml:context>
    <inkml:brush xml:id="br0">
      <inkml:brushProperty name="width" value="0.05" units="cm"/>
      <inkml:brushProperty name="height" value="0.05" units="cm"/>
    </inkml:brush>
  </inkml:definitions>
  <inkml:trace contextRef="#ctx0" brushRef="#br0">463 657 24575,'17'83'0</inkml:trace>
  <inkml:trace contextRef="#ctx0" brushRef="#br0" timeOffset="527">840 77 24575,'57'56'0,"1"0"0,-1 0 0,-8-1 0,-3 1 0,-13 0 0,-13 18 0,-19-4 0,-13-13 0,-15-13 0,-18-23 0,-9-18 0,-11-23 0,0-17 0,-5-19 0,8-12 0,11-6 0,13-4 0,13 7 0,17 3 0,21 15 0,14 10 0,59 7 0,-36 40 0,-1 7 0,18 7 0,-28 11 0</inkml:trace>
  <inkml:trace contextRef="#ctx0" brushRef="#br0" timeOffset="1088">1490 216 24575,'49'72'0,"0"0"0,0 0 0,11 22 0,-27-11 0,-77-8 0,-48-70 0,38-28 0,2-13 0,-1-14 0,8-8 0,13-3 0,12-2 0,10 9 0,14 3 0,47-21 0,-20 36 0,13 25 0</inkml:trace>
  <inkml:trace contextRef="#ctx0" brushRef="#br0" timeOffset="1502">1748 88 24575,'92'-27'0,"1"0"0,-8 5 0,-8 10 0,2 31 0,-21 35 0,-26 36 0,-22-31 0,-5 4 0,-3 3 0,-2 1 0,0 0 0,0-3 0,1-7 0,-1-6 0,-1 10 0,1-25 0</inkml:trace>
  <inkml:trace contextRef="#ctx0" brushRef="#br0" timeOffset="1690">1975 483 24575,'79'-8'0,"0"-1"0,0 1 0,-4 0 0,-2 0 0,-9 3 0,25 2 0,-27 1 0</inkml:trace>
  <inkml:trace contextRef="#ctx0" brushRef="#br0" timeOffset="2289">3099 132 24575,'-46'70'0,"0"0"0,0 0 0,2-6 0,0-1 0,1-6 0,-8 3 0,4-6 0,9-9 0,10-2 0,19 21 0,58-30 0,48-34 0,-38-10 0,-1-7 0,-7-6 0,-5-7 0,15-47 0,-75-16 0,-12 36 0,-12 2 0,-14-4 0,-5 3 0,1 3 0,4 1 0,10 8 0,10 1 0,15-18 0,85 19 0,-10 29 0,9 8 0,17 4 0,3 5 0,-4 5 0,-6 1 0,14 8 0,-37-3 0</inkml:trace>
  <inkml:trace contextRef="#ctx0" brushRef="#br0" timeOffset="3229">3580 684 24575,'-60'54'0,"0"0"0,4-6 0,25-10 0,57-24 0,15-23 0,14-17 0,-5-7 0,-13 14 0,-7 46 0,-20 46 0,-9-16 0,-6 4 0,-8 7 0,-6 0 0,-5-3 0,-7-5 0,-2-9 0,-5-7 0,-34 15 0,11-48 0,25-51 0,36-31 0,23 25 0,12 1 0,14 3 0,8 5 0,14 4 0,5 7 0,0 4 0,0 5 0,-13 6 0,-4 1 0,28 2 0,-48 6 0,-21 2 0</inkml:trace>
  <inkml:trace contextRef="#ctx0" brushRef="#br0" timeOffset="3979">3988 173 24575,'-12'75'0,"0"-1"0,0 1 0,-6 26 0,2-13 0,3-19 0,3-27 0</inkml:trace>
  <inkml:trace contextRef="#ctx0" brushRef="#br0" timeOffset="4357">3932 573 24575,'67'-14'0,"0"1"0,1-1 0,23-7 0,-10-6 0,-1-26 0,-35-12 0,-35 7 0,-26 19 0,-18 41 0,6 48 0,9 39 0,17-33 0,3 1 0,3 0 0,0-1 0,-2-1 0,-2-4 0,3 4 0,-8-13 0</inkml:trace>
  <inkml:trace contextRef="#ctx0" brushRef="#br0" timeOffset="7021">77 1879 24575,'-7'73'0,"1"0"0,-1-1 0,-2 25 0,-1-10 0,-4 0 0,1-32 0,7-29 0,1-15 0</inkml:trace>
  <inkml:trace contextRef="#ctx0" brushRef="#br0" timeOffset="7548">853 1708 24575,'-65'23'0,"0"-1"0,-1 1 0,-17 6 0,12 1 0,21 8 0,53 9 0,49 6 0,-11-21 0,3 1 0,6 1 0,-2 1 0,26 31 0,-35 0 0,-49-10 0,-40-16 0,-36-26 0,-13-21 0,9-14 0,38 6 0,25 6 0</inkml:trace>
  <inkml:trace contextRef="#ctx0" brushRef="#br0" timeOffset="7772">1186 2459 24575,'-72'6'0</inkml:trace>
  <inkml:trace contextRef="#ctx0" brushRef="#br0" timeOffset="8373">1781 1857 24575,'-64'-21'0,"0"0"0,0 0 0,-23 0 0,8 17 0,30 28 0,10 12 0,-10 50 0,38 0 0,35-18 0,25-37 0,15-43 0,6-32 0,-9-20 0,-20 13 0,-19 19 0,-7 55 0,-13 32 0,3 33 0,-13 7 0,0-10 0,-1-19 0,14-7 0,-2-33 0,7-5 0</inkml:trace>
  <inkml:trace contextRef="#ctx0" brushRef="#br0" timeOffset="8897">2318 2080 24575,'-34'-69'0,"-1"-1"0,-1 12 0,-8 17 0,-6 33 0,-4 16 0,3 8 0,2 7 0,-30 38 0,32 6 0,43-16 0,42-21 0,33-28 0,19-22 0,-5-9 0,-28 7 0,-26 23 0,-26 43 0,-16 16 0,-6 33 0,-4-1 0,8-39 0,5-8 0</inkml:trace>
  <inkml:trace contextRef="#ctx0" brushRef="#br0" timeOffset="10137">2848 2245 24575,'-66'33'0,"1"0"0,11 0 0,22 1 0,58 11 0,27-11 0,7-29 0,-2-23 0,-16-14 0,-15 6 0,-11 23 0,-10 51 0,-7 35 0,-5-26 0,-5 2 0,-4-2 0,-4-3 0,-4-8 0,-4-5 0,-28 11 0,7-39 0,19-40 0,36-30 0,57-9 0,-13 31 0,7 5 0,16 6 0,3 5 0,-2 3 0,-2 3 0,-9 4 0,-6 2 0,6 0 0,-31 3 0</inkml:trace>
  <inkml:trace contextRef="#ctx0" brushRef="#br0" timeOffset="10927">3659 1923 24575,'59'76'0,"0"0"0,-1-1 0,-8-7 0,-4-2 0,-23-6 0,-31-5 0,-20-11 0,-18-21 0,-11-15 0,-16-20 0,-4-18 0,-5-19 0,4-13 0,9-6 0,12-6 0,17 3 0,17 1 0,24 16 0,9 6 0,6-8 0,22 34 0</inkml:trace>
</inkml:ink>
</file>

<file path=ppt/ink/ink6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18T18:24:34.320"/>
    </inkml:context>
    <inkml:brush xml:id="br0">
      <inkml:brushProperty name="width" value="0.05" units="cm"/>
      <inkml:brushProperty name="height" value="0.05" units="cm"/>
    </inkml:brush>
  </inkml:definitions>
  <inkml:trace contextRef="#ctx0" brushRef="#br0">335 25 24575,'0'0'0</inkml:trace>
  <inkml:trace contextRef="#ctx0" brushRef="#br0" timeOffset="602">721 361 24575,'-49'82'0,"0"0"0,3-1 0,2-3 0,11-16 0,4-1 0,3 0 0,5 0 0,9-5 0,6-1 0,16 40 0,35-16 0,21-19 0,11-16 0,-17-19 0,-31-13 0,-54-19 0,-48-6 0,21 5 0,-3 0 0,-1 2 0,0 2 0,-35 5 0,39 13 0,46 21 0,7-17 0,19 9 0</inkml:trace>
  <inkml:trace contextRef="#ctx0" brushRef="#br0" timeOffset="902">503 1777 24575,'36'68'0,"0"0"0,0-1 0,12 26 0,-16-9 0,-34-6 0,-27-11 0,-30-13 0,-27-7 0,34-25 0,-4-4 0,-9-2 0,-3-3 0,-1-6 0,4-2 0,-16 1 0,22-10 0</inkml:trace>
  <inkml:trace contextRef="#ctx0" brushRef="#br0" timeOffset="1765">1231 755 24575,'-11'80'0,"1"0"0,0-12 0,1-10 0,2-12 0,3-32 0,10-78 0,-3 41 0,4-42 0</inkml:trace>
  <inkml:trace contextRef="#ctx0" brushRef="#br0" timeOffset="1991">1490 440 24575,'47'67'0,"0"0"0,-1 0 0,-5-6 0,-2-2 0,-15-4 0,-24 35 0,-5-42 0,-5-17 0</inkml:trace>
  <inkml:trace contextRef="#ctx0" brushRef="#br0" timeOffset="2291">1565 817 24575,'-97'21'0,"-1"-1"0,13-2 0,15-6 0,34-16 0,20 0 0,14 2 0</inkml:trace>
  <inkml:trace contextRef="#ctx0" brushRef="#br0" timeOffset="2553">1973 316 24575,'9'84'0,"-1"0"0,1 1 0,0-5 0,1-1 0,-2-12 0,4 27 0,0-27 0</inkml:trace>
  <inkml:trace contextRef="#ctx0" brushRef="#br0" timeOffset="2779">1876 735 24575,'87'-35'0,"0"-1"0,-12 9 0,-9 4 0,-6 7 0,-28 14 0</inkml:trace>
  <inkml:trace contextRef="#ctx0" brushRef="#br0" timeOffset="3080">2594 651 24575,'-21'59'0,"0"1"0,-32 18 0,-14-94 0,15-32 0,24 16 0,19 0 0</inkml:trace>
  <inkml:trace contextRef="#ctx0" brushRef="#br0" timeOffset="3717">2671 721 24575,'34'-63'0,"1"0"0,-1 12 0,-1 21 0,6 58 0,-7 24 0,-18-1 0,-9-16 0,-7-22 0,4-39 0,15-24 0,12-24 0,12 7 0,-2 24 0,-6 29 0,-8 38 0,-11 23 0,-8 25 0,-11-5 0,0-16 0,1-28 0,2-15 0,2-11 0</inkml:trace>
  <inkml:trace contextRef="#ctx0" brushRef="#br0" timeOffset="3944">3465 411 24575,'5'71'0,"0"1"0,-7-13 0,5-13 0,11-29 0</inkml:trace>
  <inkml:trace contextRef="#ctx0" brushRef="#br0" timeOffset="4243">3758 338 24575,'49'59'0,"0"0"0,3-8 0,3-14 0,1-33 0,-1-9 0,14 1 0,-26-8 0</inkml:trace>
  <inkml:trace contextRef="#ctx0" brushRef="#br0" timeOffset="4433">3405 1 24575,'-45'62'0,"1"0"0</inkml:trace>
  <inkml:trace contextRef="#ctx0" brushRef="#br0" timeOffset="5303">1589 1747 24575,'27'-58'0,"0"0"0,30-17 0,-22 101 0,1 28 0,-11 3 0,-13-16 0,-7-30 0,2-45 0,12-28 0,9-15 0,16 20 0,10 52 0,-3 46 0,-6 23 0,-19 3 0,-7-15 0,-13-28 0,2-7 0</inkml:trace>
  <inkml:trace contextRef="#ctx0" brushRef="#br0" timeOffset="5819">2130 1709 24575,'24'-64'0,"-1"0"0,0 0 0,9-19 0,-2 10 0,-2 6 0,10 39 0,10 38 0,12 31 0,0 20 0,-12 2 0,-21-15 0,-35-12 0,-34-24 0,-29-7 0,-8-12 0,12 0 0,25 1 0,26 3 0,10 1 0,10 1 0</inkml:trace>
  <inkml:trace contextRef="#ctx0" brushRef="#br0" timeOffset="6235">2876 1113 24575,'-57'38'0,"0"-1"0,-4 41 0,112-25 0,9 6 0,-23-9 0,-48-6 0,-42-21 0,-29-9 0,4-12 0,29-5 0,25 3 0</inkml:trace>
  <inkml:trace contextRef="#ctx0" brushRef="#br0" timeOffset="6610">3319 999 24575,'-10'77'0,"-1"0"0,0-5 0,7-10 0,24-3 0,-35-16 0,-44-26 0,-35-22 0,33-3 0,7-6 0</inkml:trace>
</inkml:ink>
</file>

<file path=ppt/ink/ink6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18T18:25:05.744"/>
    </inkml:context>
    <inkml:brush xml:id="br0">
      <inkml:brushProperty name="width" value="0.05" units="cm"/>
      <inkml:brushProperty name="height" value="0.05" units="cm"/>
    </inkml:brush>
  </inkml:definitions>
  <inkml:trace contextRef="#ctx0" brushRef="#br0">145 1131 24575,'0'0'0</inkml:trace>
  <inkml:trace contextRef="#ctx0" brushRef="#br0" timeOffset="2930">220 1 24575,'-6'74'0,"1"0"0,0 0 0,-1 2 0,1 0 0,-1-2 0,0-4 0,-1-2 0,-1 0 0,0 0 0,-1-1 0,-2-1 0,-6 27 0,-3-4 0,-1-17 0,0-7 0,-10 22 0,11-45 0,13-29 0</inkml:trace>
  <inkml:trace contextRef="#ctx0" brushRef="#br0" timeOffset="3643">651 1084 24575,'-14'64'0,"0"0"0,-3 21 0,40-133 0,19-37 0,-13 29 0,2-2 0,2-1 0,0 3 0,-4 10 0,-2 6 0,7-10 0,-11 55 0,-20 45 0,0 27 0,-5 10 0,1-29 0,0-25 0,16-41 0,14-35 0,19-24 0,10-11 0,4 9 0,-8 30 0,-4 34 0,-18 43 0,-15 25 0,-17 6 0,-8-15 0,0-27 0,4-15 0</inkml:trace>
  <inkml:trace contextRef="#ctx0" brushRef="#br0" timeOffset="3830">1645 914 24575,'1'63'0,"0"1"0,8 29 0,-20-78 0</inkml:trace>
  <inkml:trace contextRef="#ctx0" brushRef="#br0" timeOffset="4395">2293 255 24575,'-44'80'0,"0"0"0,-1 0 0,7-6 0,3-2 0,17-7 0,22-6 0,15-8 0,7-7 0,10-9 0,12-11 0,6-12 0,3-11 0,0-10 0,0-11 0,-6-9 0,19-35 0,-39 4 0,-48 29 0,-30 39 0,-4 31 0,10 24 0,44 13 0,38-8 0,22-12 0,26-29 0,-46-15 0,3-16 0</inkml:trace>
</inkml:ink>
</file>

<file path=ppt/ink/ink6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18T18:25:12.614"/>
    </inkml:context>
    <inkml:brush xml:id="br0">
      <inkml:brushProperty name="width" value="0.05" units="cm"/>
      <inkml:brushProperty name="height" value="0.05" units="cm"/>
    </inkml:brush>
  </inkml:definitions>
  <inkml:trace contextRef="#ctx0" brushRef="#br0">0 35 24575,'64'-9'0,"0"-1"0,-12 2 0,-1 0 0</inkml:trace>
</inkml:ink>
</file>

<file path=ppt/ink/ink6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18T18:25:12.805"/>
    </inkml:context>
    <inkml:brush xml:id="br0">
      <inkml:brushProperty name="width" value="0.05" units="cm"/>
      <inkml:brushProperty name="height" value="0.05" units="cm"/>
    </inkml:brush>
  </inkml:definitions>
  <inkml:trace contextRef="#ctx0" brushRef="#br0">1 44 24575,'63'-12'0,"0"0"0,-13 2 0,1 0 0</inkml:trace>
</inkml:ink>
</file>

<file path=ppt/ink/ink6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18T18:25:12.015"/>
    </inkml:context>
    <inkml:brush xml:id="br0">
      <inkml:brushProperty name="width" value="0.05" units="cm"/>
      <inkml:brushProperty name="height" value="0.05" units="cm"/>
    </inkml:brush>
  </inkml:definitions>
  <inkml:trace contextRef="#ctx0" brushRef="#br0">0 1 24575,'9'76'0,"-1"0"0,1 0 0,-1 0 0,1 17 0,-1-1 0,-4-9 0,-2 0 0,-5-8 0,-8-14 0,0-7 0,1 4 0,-7-29 0</inkml:trace>
  <inkml:trace contextRef="#ctx0" brushRef="#br0" timeOffset="185">47 535 24575,'83'-25'0,"0"0"0,-1 0 0,-4-2 0,-2-2 0,-14 3 0,12-16 0,-24 1 0</inkml:trace>
  <inkml:trace contextRef="#ctx0" brushRef="#br0" timeOffset="375">719 52 24575,'7'76'0,"0"0"0,0 1 0,-1-6 0,1 0 0,0-4 0,6 15 0,0-5 0,-3-17 0,-2-7 0,0 7 0,-4-33 0</inkml:trace>
</inkml:ink>
</file>

<file path=ppt/ink/ink6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18T18:25:14.006"/>
    </inkml:context>
    <inkml:brush xml:id="br0">
      <inkml:brushProperty name="width" value="0.05" units="cm"/>
      <inkml:brushProperty name="height" value="0.05" units="cm"/>
    </inkml:brush>
  </inkml:definitions>
  <inkml:trace contextRef="#ctx0" brushRef="#br0">326 1 24575,'-41'68'0,"0"0"0,0 0 0,1 0 0,-8 17 0,3-1 0,10-3 0,10 11 0,15-5 0,15-12 0,15-6 0,18-12 0,12-12 0,17-14 0,8-15 0,9-11 0,0-12 0,-5-12 0,-6-8 0,-17-2 0,-11-6 0,-13-43 0,-87 27 0,-33 14 0,33 32 0,2 11 0,-23 27 0,37-11 0,30 5 0</inkml:trace>
</inkml:ink>
</file>

<file path=ppt/ink/ink6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18T18:25:22.565"/>
    </inkml:context>
    <inkml:brush xml:id="br0">
      <inkml:brushProperty name="width" value="0.05" units="cm"/>
      <inkml:brushProperty name="height" value="0.05" units="cm"/>
    </inkml:brush>
  </inkml:definitions>
  <inkml:trace contextRef="#ctx0" brushRef="#br0">171 96 24575,'-8'80'0,"0"-1"0,0 0 0,0-3 0,0 0 0,1-1 0,-1-3 0,2-1 0,0-2 0,0 19 0,1-6 0,4-22 0,1-6 0,2 5 0,2-36 0</inkml:trace>
  <inkml:trace contextRef="#ctx0" brushRef="#br0" timeOffset="189">1 625 24575,'87'-15'0,"0"0"0,-3-11 0,-10 0 0,-15 4 0,-14-13 0</inkml:trace>
  <inkml:trace contextRef="#ctx0" brushRef="#br0" timeOffset="376">549 0 24575,'4'82'0,"-1"1"0,0-1 0,-1-4 0,0 0 0,0-3 0,0 24 0,0-8 0,-1-36 0,-1-6 0,-1 26 0</inkml:trace>
</inkml:ink>
</file>

<file path=ppt/ink/ink6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18T18:25:14.418"/>
    </inkml:context>
    <inkml:brush xml:id="br0">
      <inkml:brushProperty name="width" value="0.05" units="cm"/>
      <inkml:brushProperty name="height" value="0.05" units="cm"/>
    </inkml:brush>
  </inkml:definitions>
  <inkml:trace contextRef="#ctx0" brushRef="#br0">1024 2664 24575,'-18'6'0</inkml:trace>
  <inkml:trace contextRef="#ctx0" brushRef="#br0" timeOffset="601">1581 2078 24575,'35'69'0,"-1"-1"0,1 1 0,5 25 0,-23-11 0,-68-4 0,2-61 0,-8-15 0,-9-22 0,0-16 0,-2-13 0,8-12 0,10-8 0,12-6 0,17 7 0,13 2 0,17 13 0,6 6 0,8-6 0,9 32 0</inkml:trace>
  <inkml:trace contextRef="#ctx0" brushRef="#br0" timeOffset="1164">1847 1986 24575,'73'-7'0,"-1"0"0,1 0 0,22 1 0,-10 11 0,-1 35 0,-54 33 0,-53 15 0,-3-39 0,-5-1 0,-3-5 0,3-1 0,-6 30 0,50-18 0,59-19 0,-16-25 0,4-7 0,12-4 0,-4-4 0,15-4 0,-21-1 0</inkml:trace>
  <inkml:trace contextRef="#ctx0" brushRef="#br0" timeOffset="2854">2832 2174 24575,'0'0'0</inkml:trace>
  <inkml:trace contextRef="#ctx0" brushRef="#br0" timeOffset="3115">2963 2094 24575,'67'47'0,"0"0"0,0 0 0,-1-2 0,-2 0 0,-2-6 0,10 0 0,-2-6 0,-6-2 0,-6-3 0,12 5 0,-28-17 0</inkml:trace>
  <inkml:trace contextRef="#ctx0" brushRef="#br0" timeOffset="3379">3302 2179 24575,'-41'68'0,"0"-1"0,0 1 0,-12 21 0,7-11 0,8-8 0,26-37 0,7-23 0,11-13 0</inkml:trace>
  <inkml:trace contextRef="#ctx0" brushRef="#br0" timeOffset="3642">3887 1972 24575,'8'73'0,"0"0"0,0 0 0,5 27 0,1-15 0,0-19 0,-1-26 0</inkml:trace>
  <inkml:trace contextRef="#ctx0" brushRef="#br0" timeOffset="4056">4769 2038 24575,'1'91'0,"0"1"0,-9-13 0,-11-6 0,-15-15 0,-12-14 0,-8-20 0,-5-16 0,1-17 0,3-15 0,4-14 0,11-11 0,17-7 0,15-5 0,19 0 0,15 3 0,16 6 0,10 7 0,8 7 0,5 9 0,-6 12 0,-3 4 0,13 1 0,-31 10 0</inkml:trace>
  <inkml:trace contextRef="#ctx0" brushRef="#br0" timeOffset="4470">4697 1212 24575,'75'5'0,"-1"0"0,-15 8 0,-17 10 0,-48 60 0,-9-35 0,-5 2 0,-1 0 0,2 0 0,7 36 0,41-18 0,40-29 0,24-28 0,4-26 0,-41 0 0,-18-1 0</inkml:trace>
  <inkml:trace contextRef="#ctx0" brushRef="#br0" timeOffset="4918">5427 1148 24575,'94'23'0,"0"1"0,-17-2 0,-27 5 0,-76 31 0,-53-16 0,-16-15 0,23-14 0,56 7 0,68 16 0,23 19 0,-33-18 0,-6 5 0,-10 45 0,-58 0 0,-6-44 0,-5-6 0,-15 5 0,6-15 0</inkml:trace>
  <inkml:trace contextRef="#ctx0" brushRef="#br0" timeOffset="5370">5599 2565 24575,'25'-72'0,"-1"1"0,1-1 0,11-24 0,4 11 0,-2 35 0,3 11 0,28-5 0,-13 60 0,-26 55 0,-22-16 0,-6 5 0,-5 6 0,-4 0 0,0 0 0,-2-6 0,0 8 0,3-21 0</inkml:trace>
  <inkml:trace contextRef="#ctx0" brushRef="#br0" timeOffset="5631">5947 2284 24575,'-68'15'0,"0"0"0,-1 0 0,-21 3 0,10-3 0,10-7 0,37-19 0,18 4 0,18-6 0</inkml:trace>
  <inkml:trace contextRef="#ctx0" brushRef="#br0" timeOffset="5894">6477 1510 24575,'24'90'0,"0"0"0,0 0 0,-1-4 0,-1-1 0,-3-2 0,-5-14 0,-2-2 0,-3-2 0,-3 23 0,-2-7 0,7 14 0,-21-36 0</inkml:trace>
  <inkml:trace contextRef="#ctx0" brushRef="#br0" timeOffset="6084">6335 2339 24575,'73'-46'0,"1"0"0,0 0 0,-5 5 0,-1 2 0,-5 12 0,-3 18 0,-7 8 0,16-3 0,-39 12 0</inkml:trace>
  <inkml:trace contextRef="#ctx0" brushRef="#br0" timeOffset="6872">7278 2149 24575,'11'78'0,"0"0"0,-9-14 0,-14-18 0,-70-49 0,-4-40 0,26-22 0,48-11 0,11 33 0,22 9 0</inkml:trace>
  <inkml:trace contextRef="#ctx0" brushRef="#br0" timeOffset="7433">7510 2086 24575,'20'86'0,"0"-1"0,1-12 0,-10-17 0,-19-35 0,16-97 0,10 19 0,-3 1 0,4 3 0,16 15 0,8 41 0,-14 32 0,0 16 0,-15-10 0,-7-20 0,13-41 0,11-27 0,24-24 0,12 6 0,5 31 0,-3 42 0,-17 37 0,-24 19 0,-27 1 0,-15-15 0,0-25 0,3-14 0</inkml:trace>
  <inkml:trace contextRef="#ctx0" brushRef="#br0" timeOffset="7809">8714 1845 24575,'-76'-5'0,"0"1"0,13 1 0,20 11 0,47 32 0,49 23 0,-15-24 0,0 1 0,21 38 0,-44-6 0,-62-23 0,-43-22 0,30-25 0,2-5 0,-16-3 0,21-7 0</inkml:trace>
  <inkml:trace contextRef="#ctx0" brushRef="#br0" timeOffset="10437">76 497 24575,'9'85'0,"-1"0"0,1-7 0,-3-6 0,-3 16 0,-2-30 0,-3-35 0,-14-45 0,10 9 0,-9-17 0</inkml:trace>
  <inkml:trace contextRef="#ctx0" brushRef="#br0" timeOffset="10664">110 456 24575,'51'55'0,"0"-1"0,0 0 0,18 22 0,-14-1 0,-37-18 0,-8-4 0,4 9 0,-6-21 0</inkml:trace>
  <inkml:trace contextRef="#ctx0" brushRef="#br0" timeOffset="10925">392 626 24575,'-69'21'0,"0"-1"0,-1 1 0,-10 5 0,15-6 0,27-14 0</inkml:trace>
  <inkml:trace contextRef="#ctx0" brushRef="#br0" timeOffset="11302">549 731 24575,'29'61'0,"-1"1"0,0-8 0,1-18 0,15-49 0,4-39 0,-10-29 0,-10-14 0,-15 22 0,-9 30 0,-2 27 0</inkml:trace>
  <inkml:trace contextRef="#ctx0" brushRef="#br0" timeOffset="11677">1197 615 24575,'59'52'0,"0"0"0,-13-8 0,-25-10 0,-82-27 0,-16-28 0,11-29 0,37-10 0,16 24 0,20 7 0</inkml:trace>
  <inkml:trace contextRef="#ctx0" brushRef="#br0" timeOffset="12203">1789 557 24575,'-78'37'0,"1"0"0,12-5 0,22 2 0,48 13 0,45-23 0,28-28 0,4-24 0,-14-14 0,-25 2 0,-24 19 0,-21 46 0,0 54 0,3-15 0,1 6 0,1 13 0,2 1 0,-1-2 0,-2-2 0,-5-10 0,-8-6 0,-29 17 0,-32-56 0,-13-58 0,28 6 0,16-13 0</inkml:trace>
  <inkml:trace contextRef="#ctx0" brushRef="#br0" timeOffset="12652">2342 507 24575,'-79'42'0,"1"0"0,12-5 0,19 2 0,39 18 0,43-20 0,25-28 0,6-27 0,-7-22 0,-26 6 0,-17 11 0,-19 37 0,6 22 0,7 19 0,-2-21 0,7-5 0</inkml:trace>
  <inkml:trace contextRef="#ctx0" brushRef="#br0" timeOffset="12840">2636 707 24575,'13'-55'0,"0"0"0,8-33 0</inkml:trace>
  <inkml:trace contextRef="#ctx0" brushRef="#br0" timeOffset="13555">3098 484 24575,'-47'86'0,"0"0"0,9-10 0,26-18 0,85-43 0,17-42 0,-44-7 0,-4-10 0,-6-9 0,-8-6 0,-9-7 0,-9-2 0,-10 5 0,-7 3 0,-17-31 0,-8 53 0,12 72 0,16 55 0,7-26 0,5 2 0,4 2 0,4-2 0,3-8 0,-1-5 0,3 5 0,-2-23 0</inkml:trace>
  <inkml:trace contextRef="#ctx0" brushRef="#br0" timeOffset="13816">3581 583 24575,'10'55'0,"-1"0"0,-8 4 0,-65-119 0,31-19 0,22 29 0,17 16 0</inkml:trace>
  <inkml:trace contextRef="#ctx0" brushRef="#br0" timeOffset="15357">3814 100 24575,'7'84'0,"1"0"0,0-27 0,-2-8 0,-9 2 0</inkml:trace>
  <inkml:trace contextRef="#ctx0" brushRef="#br0" timeOffset="15730">4194 316 24575,'24'70'0,"1"1"0,-7-7 0,-10-7 0,-26-5 0,-42-25 0,-19-22 0,23-9 0,20-7 0</inkml:trace>
  <inkml:trace contextRef="#ctx0" brushRef="#br0" timeOffset="16370">5025 450 24575,'-23'78'0,"1"0"0,6-9 0,-1-26 0,1-48 0,16-65 0,5 12 0,3-6 0,5-9 0,4 0 0,4 5 0,3 6 0,16-18 0,5 73 0,-11 76 0,-15-13 0,-1 5 0,-3 11 0,0 0 0,0-7 0,2-5 0,21 31 0,16-45 0,14-64 0,-1-55 0,-36 14 0,-5-5 0,-5-2 0,-2 1 0,-2 8 0,-2 5 0,0-6 0,3 32 0</inkml:trace>
  <inkml:trace contextRef="#ctx0" brushRef="#br0" timeOffset="16670">5784 594 24575,'73'59'0,"0"-1"0,-5-9 0,-5-22 0,17-67 0,-37 12 0,-13-7 0</inkml:trace>
  <inkml:trace contextRef="#ctx0" brushRef="#br0" timeOffset="17270">6525 643 24575,'69'-16'0,"0"0"0,-7 2 0,-16 15 0,-32 59 0,-10-18 0,-3-26 0,10-41 0,7-30 0,15-24 0,9 3 0,7 30 0,7 44 0,-5 40 0,-9 28 0,-13 7 0,-17-29 0,-6-14 0</inkml:trace>
  <inkml:trace contextRef="#ctx0" brushRef="#br0" timeOffset="17719">7316 1 24575,'10'77'0,"0"0"0,0 0 0,2 24 0,-7-10 0,-18-1 0,1-43 0,13-44 0,20-43 0,25-14 0,23 4 0,9 37 0,-10 47 0,-23 32 0,-38 12 0,-27-12 0,0-29 0,-1-19 0</inkml:trace>
  <inkml:trace contextRef="#ctx0" brushRef="#br0" timeOffset="18136">7808 486 24575,'-22'59'0,"0"-1"0</inkml:trace>
  <inkml:trace contextRef="#ctx0" brushRef="#br0" timeOffset="18358">8154 623 24575,'21'-95'0,"0"0"0,5 13 0,12 18 0,10 43 0,3 11 0,12-1 0,-15 19 0</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18T18:15:27.966"/>
    </inkml:context>
    <inkml:brush xml:id="br0">
      <inkml:brushProperty name="width" value="0.05" units="cm"/>
      <inkml:brushProperty name="height" value="0.05" units="cm"/>
    </inkml:brush>
  </inkml:definitions>
  <inkml:trace contextRef="#ctx0" brushRef="#br0">5897 224 24575,'-16'70'0,"0"0"0,2-11 0,4-13 0,8-27 0,19-40 0,13-38 0,-7 16 0,0-4 0,-2-7 0,-5-2 0,-3 4 0,-9 1 0,-34-28 0,-51 53 0,17 35 0,-6 15 0,14 5 0,-1 8 0,0 4 0,-3 7 0,0 5 0,4 4 0,2 3 0,3 4 0,7 2 0,8-2 0,6 1 0,9 0 0,8 23 0,21-3 0,27-10 0,19-9 0,23-10 0,12-14 0,-19-20 0,3-7 0,2-4 0,4-5 0,0-4 0,-6-3 0,-3 0 0,-6-3 0,33-12 0</inkml:trace>
  <inkml:trace contextRef="#ctx0" brushRef="#br0" timeOffset="2218">14609 1761 24575,'11'96'0,"-1"0"0,1 0 0,-1-5 0,0-1 0,-2-4 0,-3-15 0,-1-3 0,-2-2 0,-1 28 0,-2-8 0,-2 14 0,-5-32 0</inkml:trace>
  <inkml:trace contextRef="#ctx0" brushRef="#br0" timeOffset="34468">132 1386 24575,'-8'76'0,"0"1"0,0-1 0,0 1 0,0-1 0,0 1 0,0-1 0,1-2 0,0 14 0,1-3 0,-1 0 0,0-2 0,0 0 0,0-3 0,1-8 0,1-2 0,1-6 0,-2-3 0,1-8 0,3 18 0</inkml:trace>
</inkml:ink>
</file>

<file path=ppt/ink/ink7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18T18:25:40.924"/>
    </inkml:context>
    <inkml:brush xml:id="br0">
      <inkml:brushProperty name="width" value="0.05" units="cm"/>
      <inkml:brushProperty name="height" value="0.05" units="cm"/>
    </inkml:brush>
  </inkml:definitions>
  <inkml:trace contextRef="#ctx0" brushRef="#br0">790 1168 24575,'-85'5'0,"0"0"0,0 0 0,4 0 0,2 1 0,10-2 0,14-1 0,8 0 0,-25 3 0</inkml:trace>
  <inkml:trace contextRef="#ctx0" brushRef="#br0" timeOffset="-414">509 794 24575,'0'0'0</inkml:trace>
  <inkml:trace contextRef="#ctx0" brushRef="#br0" timeOffset="-225">714 810 24575,'-66'10'0,"0"0"0,1 1 0,-31 0 0,4-3 0,19-8 0,5-2 0,13 0 0,5-1 0,-9-1 0,35 3 0</inkml:trace>
  <inkml:trace contextRef="#ctx0" brushRef="#br0" timeOffset="2290">1569 266 24575,'-23'78'0,"1"-1"0,-1 0 0,1 0 0,0-1 0,0-3 0,-4 16 0,1-4 0,-1-3 0,2-8 0,-7 9 0,11-31 0</inkml:trace>
  <inkml:trace contextRef="#ctx0" brushRef="#br0" timeOffset="2478">1693 1088 24575,'-11'28'0</inkml:trace>
  <inkml:trace contextRef="#ctx0" brushRef="#br0" timeOffset="2929">2360 543 24575,'20'81'0,"0"0"0,1 0 0,-4 23 0,-24-18 0,-33-46 0,-16-18 0,-8-20 0,-2-18 0,0-14 0,8-13 0,10-12 0,13-7 0,18 1 0,17 1 0,19 6 0,14 7 0,11 13 0,8 13 0,9 16 0,-2 10 0,12 2 0,-18 20 0</inkml:trace>
  <inkml:trace contextRef="#ctx0" brushRef="#br0" timeOffset="3344">2943 583 24575,'8'79'0,"0"-1"0,0 0 0,-6 21 0,-21-20 0,-24-52 0,-11-18 0,-4-16 0,1-14 0,4-12 0,7-10 0,9-9 0,12-5 0,17 2 0,13 2 0,18 4 0,7 7 0,8-7 0,13 24 0</inkml:trace>
  <inkml:trace contextRef="#ctx0" brushRef="#br0" timeOffset="3756">3080 374 24575,'77'-21'0,"-1"1"0,0 0 0,-6 3 0,0 2 0,-6 6 0,3 9 0,-8 10 0,23 39 0,-63-4 0,-11 7 0,-6 12 0,-7 4 0,-4 9 0,-1 2 0,3-1 0,3-1 0,4-6 0,3-4 0,1-8 0,1-6 0,6 7 0,-5-26 0</inkml:trace>
  <inkml:trace contextRef="#ctx0" brushRef="#br0" timeOffset="3944">3567 712 24575,'74'-23'0,"0"0"0,0 0 0,-5 4 0,-1 1 0,-10 6 0,26 6 0,-28 8 0</inkml:trace>
  <inkml:trace contextRef="#ctx0" brushRef="#br0" timeOffset="4544">4649 256 24575,'-25'66'0,"1"1"0,-1-1 0,-2-3 0,-2-1 0,-8-8 0,-33 4 0,-5-9 0,10-1 0,6 0 0,15-8 0,13 1 0,29 20 0,78-27 0,-16-28 0,4-8 0,5-6 0,-5-8 0,-12-4 0,-15-9 0,-31-52 0,-34 29 0,-15-1 0,-15-13 0,-6 0 0,0 2 0,5 1 0,14 8 0,16 0 0,44-39 0,29 58 0,15 9 0,19 1 0,7 9 0,5 8 0,-2 8 0,-15 5 0,-7 9 0,11 31 0,-43-19 0,-31 6 0</inkml:trace>
  <inkml:trace contextRef="#ctx0" brushRef="#br0" timeOffset="5332">5152 751 24575,'-97'-8'0,"-1"0"0,13 4 0,13 11 0,15 32 0,46 13 0,53-11 0,32-11 0,23-20 0,-8-21 0,-22-7 0,-31 3 0,-31 24 0,-25 52 0,4-8 0,-1 7 0,-3 21 0,0 7 0,6-22 0,-1 2 0,-1-1 0,-2 0 0,-1 0 0,-4-3 0,-15 25 0,-9-10 0,-5-20 0,-8-16 0,-2-22 0,-3-19 0,1-24 0,6-18 0,11-14 0,13-9 0,15-7 0,17 0 0,22 3 0,18 8 0,19 11 0,11 13 0,9 11 0,4 10 0,-1 8 0,-1 5 0,-14 3 0,-6-1 0,22-14 0,-42 7 0,-23-11 0</inkml:trace>
  <inkml:trace contextRef="#ctx0" brushRef="#br0" timeOffset="5672">5728 0 24575,'-3'84'0,"0"0"0,0-1 0,0 1 0,-1 18 0,-1-3 0,2-7 0,2 1 0,-2-9 0,-5-17 0,-1-7 0,-1 7 0,-4-34 0</inkml:trace>
  <inkml:trace contextRef="#ctx0" brushRef="#br0" timeOffset="6008">5614 746 24575,'68'-15'0,"1"-1"0,0 0 0,26-10 0,-9-6 0,-28-1 0,-8-8 0,-9-9 0,-9-7 0,-10-3 0,-8-1 0,-5-34 0,-20 47 0,-6 88 0,11 6 0,0 9 0,-3 16 0,0 3 0,0 7 0,0 1 0,-5 1 0,0-6 0,-5 9 0,4-15 0</inkml:trace>
</inkml:ink>
</file>

<file path=ppt/ink/ink7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18T18:26:03.040"/>
    </inkml:context>
    <inkml:brush xml:id="br0">
      <inkml:brushProperty name="width" value="0.05" units="cm"/>
      <inkml:brushProperty name="height" value="0.05" units="cm"/>
    </inkml:brush>
  </inkml:definitions>
  <inkml:trace contextRef="#ctx0" brushRef="#br0">1 248 24575,'1'82'0,"1"1"0,0-1 0,0-3 0,0-1 0,-1-4 0,-1 8 0,-1-4 0,1-1 0,-1-7 0,-1 11 0,-1-24 0</inkml:trace>
  <inkml:trace contextRef="#ctx0" brushRef="#br0" timeOffset="674">1049 67 24575,'-66'9'0,"0"1"0,-1 0 0,-18 4 0,11 4 0,15 16 0,31 16 0,18 21 0,2 10 0,-2 5 0,-10-9 0,1-18 0,6-23 0,16-20 0,44-20 0,24 9 0,-21 2 0,0 6 0,33 32 0,-35 31 0,-53 5 0,-18-35 0,-10-5 0,-11-7 0,-6-6 0,2-5 0,1-6 0,-14-1 0,27-13 0</inkml:trace>
  <inkml:trace contextRef="#ctx0" brushRef="#br0" timeOffset="863">1257 953 24575,'3'-11'0</inkml:trace>
  <inkml:trace contextRef="#ctx0" brushRef="#br0" timeOffset="1351">1974 30 24575,'-64'21'0,"0"0"0,0-1 0,-19 10 0,17 5 0,25 33 0,52-8 0,54-14 0,-15-29 0,4-5 0,6-2 0,0-2 0,-4-3 0,-5 5 0,18 32 0,-43 26 0,-26-19 0,-8 3 0,-5 2 0,-3-1 0,-1-2 0,1-4 0,-9 23 0,11-31 0,10-22 0</inkml:trace>
  <inkml:trace contextRef="#ctx0" brushRef="#br0" timeOffset="1877">2847 1 24575,'-75'12'0,"1"-1"0,-1 1 0,-21 11 0,15 10 0,41 7 0,14 7 0,18 42 0,46-29 0,39-37 0,10-46 0,-4-30 0,-27 0 0,-29 22 0,-28 61 0,-8 53 0,0-18 0,1 5 0,1 12 0,0 2 0,1 1 0,1-1 0,4 0 0,0-7 0,-2 11 0,8-25 0</inkml:trace>
  <inkml:trace contextRef="#ctx0" brushRef="#br0" timeOffset="2665">3424 658 24575,'-77'43'0,"0"0"0,14 0 0,13 5 0,20 38 0,31-23 0,31-45 0,12-44 0,14-24 0,-2-3 0,-4 33 0,-3 65 0,-27 7 0,-7 11 0,-1 20 0,-8 7 0,-7-22 0,-5 1 0,-4 1 0,-5 0 0,-4-1 0,-5-1 0,-5-1 0,-5-1 0,-4-5 0,-3-4 0,-3-4 0,-3-5 0,-25 11 0,-2-11 0,9-16 0,1-16 0,6-21 0,7-15 0,15-19 0,11-10 0,11-15 0,14-4 0,18-6 0,17 2 0,18 8 0,14 9 0,13 10 0,7 11 0,3 12 0,2 8 0,-11 6 0,-6 4 0,-17 2 0,-10 0 0,-8-3 0,-26 1 0,-27 0 0</inkml:trace>
  <inkml:trace contextRef="#ctx0" brushRef="#br0" timeOffset="3604">2178 146 24575,'-69'2'0,"0"-1"0,0 0 0,-22 2 0,15 10 0,19 35 0,39-1 0,45-6 0,31-18 0,20-20 0,-2-25 0,-27-16 0,-17-10 0,-22 12 0,-7 12 0,-6 35 0,-3 35 0,2 48 0,4-29 0,1 4 0,-1 9 0,-3 2 0,-1 0 0,-5-1 0,-6-10 0,-6-4 0,-3-9 0,-1-7 0,-7 2 0,7-19 0</inkml:trace>
</inkml:ink>
</file>

<file path=ppt/ink/ink7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18T18:26:29.170"/>
    </inkml:context>
    <inkml:brush xml:id="br0">
      <inkml:brushProperty name="width" value="0.05" units="cm"/>
      <inkml:brushProperty name="height" value="0.05" units="cm"/>
    </inkml:brush>
  </inkml:definitions>
  <inkml:trace contextRef="#ctx0" brushRef="#br0">719 0 24575,'-62'56'0,"-1"0"0,1 0 0,0-1 0,-1 1 0,-7 13 0,2 1 0,4 1 0,11 1 0,5 13 0,11 2 0,8 0 0,9-5 0,7 1 0,8-2 0,10-7 0,6-2 0,8-4 0,20 21 0,13-12 0,11-18 0,10-15 0,11-19 0,-1-13 0,13-1 0,-7-29 0</inkml:trace>
  <inkml:trace contextRef="#ctx0" brushRef="#br0" timeOffset="375">1806 271 24575,'-82'54'0,"0"0"0,0 1 0,8-2 0,3 3 0,9 2 0,17-3 0,8 2 0,7 1 0,-1 21 0,16-1 0,20-7 0,17-6 0,21-9 0,14-10 0,14-11 0,8-11 0,7-8 0,1-13 0,-2-15 0,-7-5 0,14-4 0,-32-12 0</inkml:trace>
  <inkml:trace contextRef="#ctx0" brushRef="#br0" timeOffset="601">2269 813 24575,'16'78'0,"0"0"0,-8-11 0,-15-11 0,-58-9 0,-13-44 0,26-7 0,17-14 0</inkml:trace>
  <inkml:trace contextRef="#ctx0" brushRef="#br0" timeOffset="1016">2589 887 24575,'11'81'0,"1"0"0,1-11 0,-4-19 0,-8-43 0,23-40 0,15-31 0,22-7 0,4 11 0,3 37 0,-8 41 0,-18 40 0,-15 19 0,-13 4 0,9-29 0,-12-22 0,9-23 0</inkml:trace>
  <inkml:trace contextRef="#ctx0" brushRef="#br0" timeOffset="1352">3284 793 24575,'20'65'0,"0"0"0,0 1 0,8 24 0,-3-6 0,-8-24 0,-2-7 0,5 14 0,10-55 0,7-53 0,18-40 0,-20 28 0,2-1 0,-1 0 0,0 1 0,0 6 0,-2 4 0,5-3 0,-10 20 0</inkml:trace>
  <inkml:trace contextRef="#ctx0" brushRef="#br0" timeOffset="1766">4025 1272 24575,'57'-78'0,"1"0"0,-8 8 0,-15 6 0,-33-3 0,-39 48 0,-15 58 0,18-1 0,2 6 0,4 7 0,7 1 0,5 43 0,51-25 0,-14-34 0,21-18 0</inkml:trace>
  <inkml:trace contextRef="#ctx0" brushRef="#br0" timeOffset="1953">4549 1272 24575,'22'-83'0,"0"0"0,6 2 0,5 6 0,3 23 0,1 8 0,8-14 0,10 20 0</inkml:trace>
  <inkml:trace contextRef="#ctx0" brushRef="#br0" timeOffset="2253">5240 654 24575,'-45'76'0,"0"0"0,7-8 0,9-4 0,22 11 0,26-7 0,16 0 0,-6-2 0,-28-5 0,-39-6 0,-27-22 0,18-14 0,9-18 0</inkml:trace>
  <inkml:trace contextRef="#ctx0" brushRef="#br0" timeOffset="2477">5635 1156 24575,'1'59'0,"0"0"0,2 36 0</inkml:trace>
  <inkml:trace contextRef="#ctx0" brushRef="#br0" timeOffset="2629">5143 615 24575,'77'-26'0</inkml:trace>
  <inkml:trace contextRef="#ctx0" brushRef="#br0" timeOffset="2816">5989 937 24575,'-22'71'0,"0"0"0,5-12 0,-2-13 0,-7-24 0,12-19 0</inkml:trace>
  <inkml:trace contextRef="#ctx0" brushRef="#br0" timeOffset="3230">6362 1062 24575,'85'-27'0,"-1"1"0,-9 10 0,-10 17 0,-2 66 0,-37 18 0,-32-5 0,-12-19 0,0-28 0,10-17 0</inkml:trace>
  <inkml:trace contextRef="#ctx0" brushRef="#br0" timeOffset="3567">8161 152 24575,'-54'68'0,"-1"1"0,1-1 0,0 0 0,5 1 0,1 1 0,5 1 0,8 1 0,6 16 0,11 1 0,3-1 0,3-1 0,2-1 0,3-8 0,2 0 0,2-10 0,3 29 0</inkml:trace>
  <inkml:trace contextRef="#ctx0" brushRef="#br0" timeOffset="4244">7504 1008 24575,'74'-20'0,"-1"0"0,1 0 0,-7-1 0,-2 0 0,-7 0 0,-4-4 0,-8 2 0,17-6 0,-38 61 0,-31 48 0,-7-17 0,-2 6 0,-2 6 0,0 1 0,1-7 0,0-3 0,5-14 0,2-6 0,1 3 0,14-63 0,9-55 0,-5 15 0,0-4 0,0-8 0,0 1 0,-1 8 0,1 4 0,7-19 0,22 58 0,13 57 0,-19-6 0,0 5 0,0 9 0,-6 2 0,3 33 0,-41-20 0,-51-42 0,-31-28 0,2-20 0,33 3 0,33 7 0</inkml:trace>
  <inkml:trace contextRef="#ctx0" brushRef="#br0" timeOffset="4543">8889 832 24575,'-64'37'0,"0"0"0,0 0 0,-18 14 0,15 5 0,36-3 0,14 1 0,24 35 0,54-25 0,-6-50 0,1-9 0,12 4 0,3-24 0</inkml:trace>
  <inkml:trace contextRef="#ctx0" brushRef="#br0" timeOffset="4769">9407 271 24575,'6'76'0,"1"0"0,-1-1 0,1 1 0,1 21 0,1-1 0,0-2 0,-1-9 0,0-1 0,0-9 0,0-2 0,-1-9 0,1 26 0</inkml:trace>
  <inkml:trace contextRef="#ctx0" brushRef="#br0" timeOffset="4993">9342 995 24575,'91'-26'0,"1"0"0,-9 2 0,-11 3 0,-13 5 0,-23 5 0</inkml:trace>
  <inkml:trace contextRef="#ctx0" brushRef="#br0" timeOffset="5292">9976 999 24575,'12'81'0,"0"-1"0,-8-12 0,-14-13 0,-61-19 0,-7-48 0,27-4 0,20-10 0</inkml:trace>
  <inkml:trace contextRef="#ctx0" brushRef="#br0" timeOffset="5520">10340 1193 24575,'11'-92'0,"1"0"0,5 7 0,5 6 0,1 21 0,1 7 0,9-7 0,1 22 0</inkml:trace>
  <inkml:trace contextRef="#ctx0" brushRef="#br0" timeOffset="5821">10847 38 24575,'51'67'0,"0"0"0,0 0 0,0 0 0,-6 0 0,-2 0 0,-2 2 0,-5-1 0,4 20 0,-6 1 0,-11-3 0,-9-10 0,-9-2 0,-11-6 0,-28 12 0,-10-13 0,-10 5 0,-16-38 0</inkml:trace>
</inkml:ink>
</file>

<file path=ppt/ink/ink7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18T18:26:44.488"/>
    </inkml:context>
    <inkml:brush xml:id="br0">
      <inkml:brushProperty name="width" value="0.05" units="cm"/>
      <inkml:brushProperty name="height" value="0.05" units="cm"/>
    </inkml:brush>
  </inkml:definitions>
  <inkml:trace contextRef="#ctx0" brushRef="#br0">70 0 24575,'-3'87'0,"1"-1"0,0 1 0,-2-4 0,1 0 0,-2-2 0,-1-3 0,0-2 0,-1-3 0,-2 18 0,1-7 0,2-16 0,2-9 0,0-1 0,6-30 0</inkml:trace>
  <inkml:trace contextRef="#ctx0" brushRef="#br0" timeOffset="637">680 918 24575,'3'57'0,"0"0"0,15 14 0,13-112 0,17-34 0,-17 27 0,2 2 0,30-21 0,1 46 0,-9 58 0,-17 28 0,-17 14 0,-17-27 0,-5-26 0,12-53 0,16-29 0,25-29 0,15 21 0,5 34 0,-7 52 0,-12 23 0,-17 6 0,-11-17 0,8-22 0,-21-8 0,10-7 0</inkml:trace>
  <inkml:trace contextRef="#ctx0" brushRef="#br0" timeOffset="788">1864 766 24575,'12'61'0,"0"-1"0,7 37 0</inkml:trace>
  <inkml:trace contextRef="#ctx0" brushRef="#br0" timeOffset="1353">2541 94 24575,'-44'70'0,"0"0"0,0 0 0,5-3 0,4 1 0,10-2 0,11 15 0,14-2 0,12-8 0,14-8 0,13-17 0,10-10 0,7-13 0,5-12 0,1-15 0,-1-13 0,-7-12 0,-7-9 0,5-42 0,-54 10 0,-43 56 0,-12 45 0,15 52 0,37 7 0,39 2 0,-2-53 0,9-7 0,9-6 0,4-5 0,7-8 0,-2-5 0,14 0 0,-16-12 0</inkml:trace>
</inkml:ink>
</file>

<file path=ppt/ink/ink7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18T18:26:39.571"/>
    </inkml:context>
    <inkml:brush xml:id="br0">
      <inkml:brushProperty name="width" value="0.05" units="cm"/>
      <inkml:brushProperty name="height" value="0.05" units="cm"/>
    </inkml:brush>
  </inkml:definitions>
  <inkml:trace contextRef="#ctx0" brushRef="#br0">1096 279 24575,'-14'85'0,"-1"1"0,1-1 0,-3 2 0,0 1 0,0-1 0,-1-9 0,0-1 0,-1-1 0,1-3 0,0-2 0,0-2 0,-5 20 0,7-6 0,14-23 0,3-8 0,-3 3 0,23-30 0</inkml:trace>
  <inkml:trace contextRef="#ctx0" brushRef="#br0" timeOffset="188">1369 1343 24575,'-10'56'0,"1"0"0</inkml:trace>
  <inkml:trace contextRef="#ctx0" brushRef="#br0" timeOffset="639">2076 514 24575,'36'83'0,"0"1"0,0-1 0,-10-7 0,-4-1 0,-19-7 0,-37 11 0,-21-13 0,-5-21 0,-8-16 0,0-20 0,3-20 0,12-26 0,15-17 0,20-17 0,20-8 0,22-9 0,18 4 0,13 9 0,11 11 0,5 14 0,5 15 0,-5 25 0,-4 9 0,11 0 0,-24 21 0</inkml:trace>
  <inkml:trace contextRef="#ctx0" brushRef="#br0" timeOffset="1088">3086 769 24575,'-10'90'0,"1"0"0,-1 0 0,-6-13 0,-4-4 0,-13-16 0,-39-13 0,-12-26 0,5-22 0,3-19 0,5-18 0,14-15 0,22-21 0,20-7 0,20 7 0,18 2 0,26 3 0,7 9 0,14-4 0,6 37 0</inkml:trace>
  <inkml:trace contextRef="#ctx0" brushRef="#br0" timeOffset="1464">3263 301 24575,'73'-16'0,"-1"-1"0,1 1 0,26-2 0,-11 17 0,-36 24 0,-10 14 0,-10 19 0,-11 12 0,-11 21 0,-11 8 0,-2-21 0,-4 3 0,-2 0 0,-2 1 0,-1-1 0,-1-2 0,2-5 0,-1-3 0,1-6 0,0-3 0,1-8 0,-1 10 0</inkml:trace>
  <inkml:trace contextRef="#ctx0" brushRef="#br0" timeOffset="1652">3481 1042 24575,'89'-36'0,"1"-1"0,0 1 0,0 1 0,-1 2 0,-13 5 0,-19 8 0,-8 3 0,36-8 0</inkml:trace>
  <inkml:trace contextRef="#ctx0" brushRef="#br0" timeOffset="2215">4962 372 24575,'-49'77'0,"1"1"0,-1-1 0,0 1 0,4-5 0,0 0 0,2-2 0,2-4 0,-1 1 0,2-3 0,5-3 0,-5 10 0,12-5 0,23 22 0,72-75 0,-16-29 0,2-12 0,4-8 0,-5-9 0,-8-8 0,-16-7 0,-26-3 0,-17-1 0,-15-4 0,-11-1 0,-16-8 0,-3-1 0,5 1 0,6-2 0,12-1 0,14 0 0,19 1 0,19 4 0,28 3 0,18 8 0,14 8 0,11 12 0,-21 20 0,3 6 0,-1 6 0,26 5 0,-4 16 0,-12 18 0,-10 6 0,7 3 0,-30 16 0</inkml:trace>
  <inkml:trace contextRef="#ctx0" brushRef="#br0" timeOffset="2967">5567 919 24575,'-67'23'0,"0"-1"0,0 1 0,-22 9 0,23 7 0,45 33 0,37-17 0,29-40 0,13-43 0,-2-33 0,-18 0 0,-15 21 0,-1 82 0,-11 9 0,-3 9 0,6 29 0,-4 8 0,-7-22 0,-2 4 0,-5 0 0,-4 4 0,-6 0 0,-5-2 0,-7-3 0,-6-2 0,-6-5 0,-7-6 0,-5-6 0,-6-9 0,-3-12 0,-5-8 0,-1-12 0,-26-12 0,4-21 0,12-19 0,16-18 0,28-14 0,23-7 0,28-2 0,23 4 0,28 5 0,15 11 0,-21 21 0,5 6 0,0 6 0,-2 8 0,1 6 0,-3 4 0,18 3 0,-8 6 0,21 8 0,-54 3 0,-31-16 0</inkml:trace>
  <inkml:trace contextRef="#ctx0" brushRef="#br0" timeOffset="3265">6093 0 24575,'5'79'0,"1"0"0,0-1 0,-3 7 0,-2 1 0,-2 0 0,-2 6 0,-2 1 0,-2-3 0,-2-5 0,-2-2 0,-2-4 0,-8 17 0,0-11 0,-4 7 0,4-44 0</inkml:trace>
  <inkml:trace contextRef="#ctx0" brushRef="#br0" timeOffset="3454">6076 909 24575,'73'-14'0,"1"-1"0,-1 1 0,-4-6 0,-1-3 0,-4-5 0,21-28 0,-10-2 0,-28 24 0,-7-1 0,11-44 0</inkml:trace>
  <inkml:trace contextRef="#ctx0" brushRef="#br0" timeOffset="3678">6725 213 24575,'8'88'0,"1"0"0,0 1 0,-3-6 0,0-1 0,-2-1 0,-2-4 0,-2-1 0,-1-4 0,-5 11 0,-2-7 0,-1-16 0,-1-10 0,-4-5 0,8-19 0</inkml:trace>
  <inkml:trace contextRef="#ctx0" brushRef="#br0" timeOffset="4392">7430 2026 24575,'-95'5'0,"-1"1"0,0-1 0,16-1 0,0 0 0,-3 0 0,-1 1 0,6-1 0,-1 0 0,-2 0 0,-1 1 0,-2-1-1967,-9 0 1,-3 1 0,-1-1 0,-1 0 0,-2 0 1717,8-1 1,0-1 0,-2 1 0,-1-1-1,-1 0 1,-1 1 248,9-1 0,-1 0 0,-1-1 0,-1 1 0,0 0 0,0 0 0,0-1 140,-4 1 0,1 0 0,-1-1 1,-1 1-1,1-1 0,-1 0 0,0 1-140,-2-1 0,0 0 0,0 0 0,-1 0 0,1 0 0,0 1 0,0-1 0,2 1 0,0-1 0,1 1 0,0 0 0,0 0 0,0 0 0,1 1 0,2-1 0,0 1 0,0-1 0,0 1 0,2 0 0,0 0 0,1 1 0,-9 0 0,1 0 0,1 1 0,0 0 0,2 1 0,2-1 0,-10 3 0,1-1 0,1 1 0,3 1 0,2-1 0,-8 2 0,2 0 0,3-1 0,5 1 0,-11 2 0,5-1 0,8 0 0,-9 0 0,13-1 0,-5-1 0,55-6 0</inkml:trace>
</inkml:ink>
</file>

<file path=ppt/ink/ink7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18T18:26:46.966"/>
    </inkml:context>
    <inkml:brush xml:id="br0">
      <inkml:brushProperty name="width" value="0.05" units="cm"/>
      <inkml:brushProperty name="height" value="0.05" units="cm"/>
    </inkml:brush>
  </inkml:definitions>
  <inkml:trace contextRef="#ctx0" brushRef="#br0">196 1 24575,'-22'87'0,"1"1"0,0-1 0,1 0 0,0 0 0,4-2 0,4-8 0,2-2 0,1-1 0,0-6 0,0-1 0,1-2 0,-3 18 0,4-6 0,7 23 0,-1-49 0,13-32 0</inkml:trace>
  <inkml:trace contextRef="#ctx0" brushRef="#br0" timeOffset="264">129 744 24575,'86'-1'0,"0"1"0,1-1 0,-7 0 0,-2-2 0,-6 0 0,3-4 0,-7-2 0,-7-5 0,-7-1 0,8-3 0,-25-1 0</inkml:trace>
  <inkml:trace contextRef="#ctx0" brushRef="#br0" timeOffset="487">704 251 24575,'3'84'0,"0"-1"0,0 0 0,1-5 0,0-2 0,-1-2 0,-2 27 0,-1-10 0,4-36 0,-2-7 0,-7 11 0</inkml:trace>
</inkml:ink>
</file>

<file path=ppt/ink/ink7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18T18:26:52.185"/>
    </inkml:context>
    <inkml:brush xml:id="br0">
      <inkml:brushProperty name="width" value="0.05" units="cm"/>
      <inkml:brushProperty name="height" value="0.05" units="cm"/>
    </inkml:brush>
  </inkml:definitions>
  <inkml:trace contextRef="#ctx0" brushRef="#br0">604 448 24575,'-6'89'0,"-1"1"0,0-1 0,2-3 0,-1-2 0,2-5 0,1 9 0,0-6 0,1-7 0,-1-3 0,0-11 0,0-5 0,-3 25 0,15-33 0,-8-25 0,12-18 0</inkml:trace>
  <inkml:trace contextRef="#ctx0" brushRef="#br0" timeOffset="639">1602 272 24575,'-69'49'0,"-1"0"0,0 1 0,8-6 0,2-1 0,13-4 0,1 17 0,25-3 0,20-2 0,7-10 0,2-14 0,26-21 0,11-11 0,31 7 0,4 11 0,-13 26 0,-21 17 0,-36 9 0,-43 6 0,-42-6 0,24-34 0,-4-3 0,-3-3 0,-1-4 0,6-2 0,4-3 0,-6 0 0,22-7 0</inkml:trace>
  <inkml:trace contextRef="#ctx0" brushRef="#br0" timeOffset="864">1897 1165 24575,'-40'51'0,"1"1"0</inkml:trace>
  <inkml:trace contextRef="#ctx0" brushRef="#br0" timeOffset="1501">2709 437 24575,'-52'-46'0,"-1"0"0,6 11 0,4 20 0,-12 94 0,37-31 0,6 5 0,3 8 0,7-1 0,16 28 0,12-34 0,26-57 0,9-35 0,11-20 0,-8 1 0,-20 19 0,-19 21 0,-27 50 0,-16 35 0,6-15 0,2 5 0,-1 4 0,4 1 0,4-3 0,4-1 0,2-3 0,2-3 0,8 27 0,13-25 0,-17-30 0,11-17 0</inkml:trace>
  <inkml:trace contextRef="#ctx0" brushRef="#br0" timeOffset="2064">3400 357 24575,'-64'26'0,"0"0"0,1 0 0,-21 13 0,17 4 0,25 30 0,58-10 0,49-28 0,29-37 0,-44-17 0,-3-7 0,30-34 0,-28 2 0,-28 30 0,-21 46 0,2 52 0,0 30 0,2-32 0,1 2 0,0-7 0,-1-1 0,-4 0 0,-1-3 0,-2 21 0,5-27 0,-3-34 0,7-13 0</inkml:trace>
  <inkml:trace contextRef="#ctx0" brushRef="#br0" timeOffset="2778">4193 697 24575,'-90'42'0,"1"0"0,12-3 0,15 2 0,18 25 0,33-20 0,37-36 0,12-27 0,20-22 0,-3 5 0,1 34 0,-10 50 0,-23 1 0,-6 10 0,-3 11 0,-6 4 0,-4 6 0,-6-1 0,-9-3 0,-9-6 0,-3-15 0,-8-9 0,-48 1 0,-5-68 0,44-14 0,9-10 0,10-10 0,14-5 0,16-7 0,16 1 0,22 1 0,14 4 0,-9 19 0,5 3 0,2 2 0,5 0 0,2 4 0,0 2 0,-3 3 0,0 2 0,-1 2 0,18-7 0,-5 2 0,-20 8 0,-6 2 0,7 3 0,-33 4 0,-19 16 0</inkml:trace>
  <inkml:trace contextRef="#ctx0" brushRef="#br0" timeOffset="3831">5283 1 24575,'64'76'0,"1"-1"0,-1 1 0,-11-8 0,-5 0 0,-17-1 0,-22 10 0,-24-7 0,-19-19 0,-16-15 0,-18-21 0,-6-19 0,0-17 0,4-15 0,8-14 0,13-12 0,23-12 0,19-4 0,15 8 0,14 5 0,11 5 0,9 12 0,41 15 0,-34 19 0,-17 31 0</inkml:trace>
  <inkml:trace contextRef="#ctx0" brushRef="#br0" timeOffset="4580">5622 1635 24575,'-76'2'0,"0"1"0,-1-1 0,1 0 0,-9 1 0,-1-1 0,-1 0 0,-1 1 0,-7 0 0,-1 1 0,-1 0 0,-4 0-539,10-1 1,-2-1 0,-1 1-1,-3 0 1,0 0 538,10 0 0,-1 0 0,-1 0 0,-1 0 0,0 1 0,-1-1 0,-2 1 0,-1 0 0,0 0 0,-1 0 0,0 0 0,1 0 0,-1 0 0,0 0 0,0-1 0,0 1 0,0 0 0,1 0 0,4 1 0,-1 0 0,1 0 0,1 0 0,0 1 0,2-1 0,-13 2 0,2 0 0,1 0 0,1 0 0,1-1 0,9 1 0,1-1 0,2 0 0,1 0 0,2 0 0,-9 1 0,2 0 0,3-1 0,3 0 0,-10-1 0,4 1 0,4-2 0,-18-1 0,9 0 0,28 0 0,8 0 0,-6 0 0,36 1 0</inkml:trace>
</inkml:ink>
</file>

<file path=ppt/ink/ink7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18T18:27:07.279"/>
    </inkml:context>
    <inkml:brush xml:id="br0">
      <inkml:brushProperty name="width" value="0.05" units="cm"/>
      <inkml:brushProperty name="height" value="0.05" units="cm"/>
    </inkml:brush>
  </inkml:definitions>
  <inkml:trace contextRef="#ctx0" brushRef="#br0">42 192 24575,'-1'95'0,"0"0"0,0 0 0,-1-7 0,0-1 0,-1-7 0,-4-1 0,-1-8 0,4-15 0,-1-7 0,-3 5 0,8-34 0</inkml:trace>
  <inkml:trace contextRef="#ctx0" brushRef="#br0" timeOffset="600">425 638 24575,'0'79'0,"0"0"0,1-14 0,0-10 0,-2-10 0,20-51 0,18-49 0,17-25 0,-22 34 0,0 1 0,24-27 0,-11 32 0,-6 41 0,-14 39 0,-6 21 0,-10-7 0,-7-20 0,7-42 0,18-29 0,9-5 0,14 9 0,-6 38 0,-10 27 0,-13 11 0,-9-16 0,-9-11 0,0-17 0</inkml:trace>
  <inkml:trace contextRef="#ctx0" brushRef="#br0" timeOffset="826">1507 750 24575,'-29'42'0,"1"-1"0</inkml:trace>
  <inkml:trace contextRef="#ctx0" brushRef="#br0" timeOffset="1314">1846 24 24575,'-31'65'0,"-1"0"0,1 0 0,5-1 0,4 1 0,9-3 0,13 16 0,14-5 0,7-8 0,9-9 0,12-18 0,6-10 0,47-9 0,-4-39 0,-29-34 0,-42-12 0,-43 12 0,-31 39 0,5 60 0,24 37 0,27-32 0,10 0 0,39 31 0,19-33 0,-24-25 0,-9-19 0</inkml:trace>
  <inkml:trace contextRef="#ctx0" brushRef="#br0" timeOffset="2065">3067 63 24575,'51'58'0,"0"0"0,0 0 0,-1 0 0,7 12 0,-5-1 0,-20 0 0,-27 14 0,-24-9 0,-18-20 0,-15-15 0,-17-19 0,-7-20 0,-3-23 0,4-15 0,6-8 0,13-12 0,20-16 0,18-6 0,17 4 0,14 0 0,13 2 0,13 7 0,12 14 0,2 10 0,5-8 0,2 38 0</inkml:trace>
</inkml:ink>
</file>

<file path=ppt/ink/ink7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18T18:27:14.301"/>
    </inkml:context>
    <inkml:brush xml:id="br0">
      <inkml:brushProperty name="width" value="0.05" units="cm"/>
      <inkml:brushProperty name="height" value="0.05" units="cm"/>
    </inkml:brush>
  </inkml:definitions>
  <inkml:trace contextRef="#ctx0" brushRef="#br0">402 54 24575,'90'-13'0,"-1"0"0,1-1 0,-5 6 0,-2 2 0,-7 11 0,5 17 0,-11 14 0,-10 12 0,-13 11 0,-18 18 0,-18 8 0,-13-17 0,-9 4 0,-5 3 0,-7 14 0,-6 2 0,-3 4 0,5-15 0,-3 2 0,1 1 0,2 2-2054,1 7 0,2 1 0,2 1 0,4 1 2054,3 2 0,3 1 0,4-1 0,5 0 0,6-4 0,4 0 0,5-1 0,5-4 0,3-6 0,5-3 0,3-2 0,4-5 253,12 10 1,4-5-1,4-8-253,-5-15 0,2-6 0,0-9 780,12-3 1,-4-17-781,9-28 0,-73-36 0,-81 3 0,19 32 0,-8 10 0,-11 15 0,0 13 0,8 13 0,9 12 0,13 12 0,15 11 0,18 10 0,15 8 0,12-22 0,7 3 0,4 2 0,6 10 0,6 2 0,2 2 0,-5-18 0,1 1 0,1 2 0,0 0 0,0 7 0,0 1 0,0 1 0,0-1 0,-1 0 0,-1 0 0,0 0 0,0-1 0,-1 0 0,-1 0 0,0-2 0,0 0 1065,1-7 1,0 0-1,0-2 1,3-2-1066,9 16 0,3-3 0,0-2 0,-1-6 0,0-3 0,0-1 0,0-3 0,0-1 0,-7 2 0,-8 0 0,-5 2 0,-8 1 0,-9 4 0,-8 1 0,-7 0 0,-12 7 0,-8-1 0,-9-1 0,3-18 0,-5-1 0,-5-2 0,-3-2 0,-8 1 0,-3-3 0,-4-3 0,-3-2-687,-4-3 1,-4-3-1,-2-4 1,-1-4 686,-4-5 0,-4-4 0,2-4 0,9-2 0,9-1 0,6-3 0,3-4 0,-14-6 0,-1 0 0</inkml:trace>
</inkml:ink>
</file>

<file path=ppt/ink/ink7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18T18:27:23.235"/>
    </inkml:context>
    <inkml:brush xml:id="br0">
      <inkml:brushProperty name="width" value="0.05" units="cm"/>
      <inkml:brushProperty name="height" value="0.05" units="cm"/>
    </inkml:brush>
  </inkml:definitions>
  <inkml:trace contextRef="#ctx0" brushRef="#br0">0 1061 24575,'50'-77'0,"-1"0"0,0 14 0,-4 29 0,1 79 0,-24 0 0,-5 7 0,-3 11 0,-5-1 0,-1 16 0,-7-22 0</inkml:trace>
  <inkml:trace contextRef="#ctx0" brushRef="#br0" timeOffset="304">571 888 24575,'47'79'0,"0"1"0,-1-13 0,1-22 0,24-59 0,0-49 0,-27 16 0,-14-4 0</inkml:trace>
  <inkml:trace contextRef="#ctx0" brushRef="#br0" timeOffset="900">1235 1150 24575,'42'-71'0,"0"-1"0,-6 15 0,-3 10 0,3 19 0,-14 61 0,-12 31 0,-6 26 0,-10-22 0,4-28 0,7-49 0,18-38 0,10-10 0,14 1 0,1 43 0,-3 52 0,-10 39 0,-16 18 0,-11-19 0,-4-44 0,-4-21 0,4-22 0</inkml:trace>
  <inkml:trace contextRef="#ctx0" brushRef="#br0" timeOffset="1391">1897 0 24575,'17'78'0,"0"-1"0,1 1 0,-4 1 0,-1 0 0,-5-1 0,-8-3 0,-4-1 0,-1-2 0,-5 26 0,-3-5 0,0-16 0,0-9 0,-7 5 0,5-66 0,26-70 0,4 15 0,7-1 0,10-1 0,7 6 0,6 13 0,4 14 0,36 37 0,-27 56 0,-47-22 0,-12 3 0,-12 0 0,-9-1 0,-6-4 0,-3-7 0,-12 5 0,10-20 0</inkml:trace>
  <inkml:trace contextRef="#ctx0" brushRef="#br0" timeOffset="1764">2504 951 24575,'47'48'0,"1"0"0,-1 0 0</inkml:trace>
  <inkml:trace contextRef="#ctx0" brushRef="#br0" timeOffset="2027">3005 1060 24575,'-6'-86'0,"0"-1"0,7 5 0,14 9 0,18 28 0,10 9 0,3 5 0,5 10 0,3 18 0,-2 6 0,7 1 0,-14 18 0</inkml:trace>
  <inkml:trace contextRef="#ctx0" brushRef="#br0" timeOffset="3042">2576 996 24575,'58'-48'0,"0"0"0,-3 7 0,-21 5 0,-46 12 0,-16 33 0,-5 38 0,-3 27 0,23-25 0,3 3 0,1 42 0,12-9 0,4-34 0,0-24 0,-3-22 0</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18T18:16:17.828"/>
    </inkml:context>
    <inkml:brush xml:id="br0">
      <inkml:brushProperty name="width" value="0.05" units="cm"/>
      <inkml:brushProperty name="height" value="0.05" units="cm"/>
    </inkml:brush>
  </inkml:definitions>
  <inkml:trace contextRef="#ctx0" brushRef="#br0">2540 6447 24575,'77'-30'0,"-1"0"0,1 0 0,22-10 0,-21 26 0,-43 60 0,-67 36 0,-3-29 0,-7 0 0,-7 4 0,0-2 0,8-9 0,8-2 0,15 19 0,74-36 0,37-11 0,-39-11 0,-2 2 0,15 27 0,-65 27 0,-61 19 0,9-34 0,-8-2 0,-5-3 0,2-5 0,-14 8 0,21-19 0</inkml:trace>
  <inkml:trace contextRef="#ctx0" brushRef="#br0" timeOffset="525">3403 6110 24575,'75'-6'0,"0"0"0,-14 12 0,-16 15 0,-42 35 0,-20 14 0,-3 1 0,-6 0 0,-4 1 0,-1-2 0,3-12 0,3-5 0,-3 21 0,41-35 0,41-40 0,27-15 0,-33 0 0,0-1 0,40-13 0,-1-2 0,-42 16 0,-6-2 0</inkml:trace>
  <inkml:trace contextRef="#ctx0" brushRef="#br0" timeOffset="826">4137 6189 24575,'82'56'0,"1"0"0,-1-1 0,-6-4 0,-1-1 0,-6-6 0,3-3 0,-7-6 0,-12-5 0,-7-4 0,5 1 0,-27-12 0</inkml:trace>
  <inkml:trace contextRef="#ctx0" brushRef="#br0" timeOffset="1124">4510 6032 24575,'-46'71'0,"-1"0"0,1 0 0,-1 0 0,-9 13 0,2-3 0,5-6 0,4-2 0,5-9 0,9-17 0,4-5 0,-4 8 0,17-29 0</inkml:trace>
  <inkml:trace contextRef="#ctx0" brushRef="#br0" timeOffset="-70811">27145 606 24575,'-98'6'0,"0"0"0,0 0 0,1-1 0,1-1 0,2-1 0,14-1 0,3-1 0,-2 0 0,-8-2 0,-1 0 0,-2-1 0,-8-1 0,-1-1 0,-2 0 0,19 1 0,-1 0 0,-1 0 0,-1 0 0,-6-1 0,-1 1 0,-2 0 0,0-1-222,14 2 0,-1-1 1,0-1-1,-1 1 1,0 0 221,-4 0 0,-1 0 0,-1 0 0,0 0 0,-1-1-191,-5 0 1,-1 0 0,0-1 0,-1 0 0,-1 1 190,13 0 0,0 0 0,-1 1 0,0-1 0,-1 0 0,0 1-251,-5-1 1,1 0 0,-2 0 0,1 0 0,-2 0 0,1 0 250,-4 1 0,-1-1 0,1 0 0,-2 0 0,1 1 0,-1-1 0,12 2 0,0 0 0,-1-1 0,0 1 0,0 0 0,0 0 0,-1 0 0,-2 0 0,0 0 0,0 1 0,0-1 0,-1 0 0,0 0 0,0 1 0,-2-1 0,-1 1 0,1 0 0,-1 0 0,0 0 0,0 0 0,-1 0 0,0 0 0,-1 1 0,0 0 0,-1-1 0,1 1 0,-1 0 0,0 0-301,-1 0 1,-1 0 0,0 0 0,0 1 0,0-1-1,0 0 1,0 1 300,11 0 0,0-1 0,1 1 0,-1 0 0,0 0 0,0 0 0,0 0 0,0 1 0,-1-1 0,0 1 0,0-1 0,0 1 0,-1 0 0,1 0 0,-1-1 0,1 1 0,-1 0 0,-1 0 0,1 0 0,-1 0 0,1 0 0,-1 1 0,1-1 0,-1 0 0,0 0 0,0 1 0,0-1 0,0 1 0,0-1 0,0 1 0,0-1 0,0 1 0,-1-1 0,1 1 0,-1-1 0,0 1 0,1-1 0,-1 1 0,0-1 0,1 1-227,-1-1 1,1 1 0,-1-1 0,1 0 0,0 1-1,-1-1 1,1 0 0,0 1 226,-1-1 0,1 0 0,-1 0 0,1 1 0,-1-1 0,1 0 0,-1 0 0,1 1 0,-1-1 0,1 0 0,0 0 0,0 0 0,0 0 0,0 1 0,0-1 0,0 0 0,0 0 0,1 1 0,-1-1 0,1 0 0,-1 1 0,1-1 0,0 0 0,-1 0 0,1 0 0,0 0 0,1-1 0,-1 1 0,0 0 0,0-1 0,1 1 0,-1-1 0,1 1 0,0 0 0,0-1 0,0 1 0,0 0 0,1-1 0,-1 1 0,0-1 0,1 0 0,0 0 0,0 0 0,0 0 0,0 0 0,0-1 0,0 1 0,0 0 0,-11 0 0,-1 0 0,1 0 0,-1 0 0,1 0 0,0 0 0,0 0 0,0 0 0,1 0 0,0 0 0,0 0 0,1 0 0,-1 0 0,1 0-534,1 0 1,1 0 0,-1 0 0,1 0 0,0 0 0,0 0 0,1 0 533,0 0 0,1 0 0,-1 1 0,1-1 0,0 0 0,0 1 0,1 0 0,2 0 0,-1 0 0,1 0 0,1 0 0,-1 0 0,1 0 0,0 1-6,1-1 1,0 1-1,1-1 1,0 1 0,0 0-1,1-1 1,-1 2 5,-11 0 0,-1 0 0,1 0 0,1 1 0,-1 0 0,1 0 0,2-1 0,0 1 0,1 1 0,0-1 0,0 0 0,0 0 0,3 0 0,0 0 0,1 0 0,0 0 0,0 0 0,0 0 0,2-1 0,1 1 0,0-1 0,0 1 0,0-1 0,1 0 0,-14 1 0,0 0 0,1 0 0,1-1 0,-1 1 0,3-1 0,1 0 0,-1 0 0,2 0 0,-1 0 0,4 0 0,0 0 0,1 0 0,0 0 0,0 0 0,3 0 0,1-1 0,0 1 0,0-1 0,2 0 0,2 0 0,0 0 0,2 0 0,0 0 0,0 0 0,-13 1 0,0-1 0,2 1 0,1 0 0,8-1 0,2 0 0,0 0 0,2 1 0,-18 1 0,3 0 0,2-1 0,14-1 0,2-1 0,2 0 0,-26 0 0,4 0 526,18-3 1,4-1-527,6 1 0,7 1 0,-4-3 0,18 4 0</inkml:trace>
  <inkml:trace contextRef="#ctx0" brushRef="#br0" timeOffset="-68257">16795 104 24575,'0'82'0,"0"0"0,0 1 0,0-4 0,0-1 0,0-4 0,-1 18 0,0-5 0,5-2 0,0-7 0,-3 13 0,7-27 0</inkml:trace>
  <inkml:trace contextRef="#ctx0" brushRef="#br0" timeOffset="-22793">24875 4040 24575,'-13'83'0,"0"1"0,0-1 0,0-2 0,-1-1 0,0-5 0,-5 11 0,-1-5 0,4-2 0,1-3 0,2-12 0,3-4 0,3 33 0,5-48 0,5-22 0</inkml:trace>
  <inkml:trace contextRef="#ctx0" brushRef="#br0" timeOffset="-22039">25243 4158 24575,'15'98'0,"-1"0"0,4-1 0,4-4 0,3-18 0,3-3 0,1 1 0,1-3 0,-4-14 0,-2-4 0,7 16 0,7-61 0,-31-10 0,16-20 0</inkml:trace>
  <inkml:trace contextRef="#ctx0" brushRef="#br0" timeOffset="-21779">25633 4155 24575,'-47'73'0,"0"0"0,1 0 0,0 0 0,0 0 0,5-1 0,9-6 0,3 0 0,0-3 0,-10 23 0,2-6 0,10-16 0,5-8 0,7-1 0,9-31 0,17-29 0</inkml:trace>
  <inkml:trace contextRef="#ctx0" brushRef="#br0" timeOffset="-21513">26168 4055 24575,'-13'84'0,"0"0"0,0 0 0,0-3 0,1 0 0,2-2 0,3-8 0,1-1 0,0-7 0,-1-2 0,2-6 0,6 19 0</inkml:trace>
  <inkml:trace contextRef="#ctx0" brushRef="#br0" timeOffset="-21290">26258 4379 24575,'91'-26'0,"-1"0"0,-7-13 0,-13-1 0,-18-3 0,-20-10 0</inkml:trace>
  <inkml:trace contextRef="#ctx0" brushRef="#br0" timeOffset="-21096">26691 3889 24575,'-2'75'0,"0"-1"0,-1 1 0,1-3 0,1-1 0,0-1 0,1 26 0,0-5 0,-4-9 0,0-9 0,-2 11 0,-5-34 0</inkml:trace>
  <inkml:trace contextRef="#ctx0" brushRef="#br0" timeOffset="-20012">16417 2418 24575,'76'50'0,"0"-1"0,0 1 0,-9-7 0,-1-2 0,-8-5 0,-10-3 0,-4-10 0,29-16 0,-41-4 0,-6-23 0</inkml:trace>
  <inkml:trace contextRef="#ctx0" brushRef="#br0" timeOffset="-19787">16825 2239 24575,'-43'69'0,"0"0"0,0 0 0,2-5 0,1-2 0,3-2 0,-3 10 0,5-6 0,7-12 0,3-6 0,-2 6 0,18-27 0</inkml:trace>
  <inkml:trace contextRef="#ctx0" brushRef="#br0" timeOffset="-19148">17424 1778 24575,'-11'68'0,"0"-1"0,-4 32 0,6-110 0,4-38 0,-3-34 0,-2-14 0,-3 2 0,2 32 0,-27 48 0,-8 70 0,12 2 0,2 10 0,0 17 0,7 4 0,8 3 0,11 0 0,12-8 0,14-5 0,15-12 0,13-9 0,17-13 0,9-11 0,10-9 0,4-10 0,-1-10 0,0-10 0,-5-8 0,-8-3 0,7-6 0,-29-1 0</inkml:trace>
  <inkml:trace contextRef="#ctx0" brushRef="#br0" timeOffset="-12504">10095 2095 24575,'0'0'0</inkml:trace>
  <inkml:trace contextRef="#ctx0" brushRef="#br0" timeOffset="-11527">10420 2137 24575,'51'-64'0,"-1"0"0,1 0 0,4 9 0,4 5 0,4 15 0,5 22 0,5 15 0,-2 7 0,2 7 0,0 7 0,-4 7 0,-5 7 0,-3 6 0,-7 5 0,-8 4 0,-6 4 0,-9 3 0,-5 27 0,-20 1 0,-23-6 0,-22-7 0,-24-11 0,-18-14 0,14-25 0,-7-8 0,-2-7 0,-9-7 0,-2-9 0,0-7 0,0-7 0,1-7 0,5-7 0,8-5 0,5-6 0,9-5 0,-10-25 0,23-8 0,32-2 0,23 1 0,26 8 0,18 9 0,22 13 0,5 11 0,-28 14 0,-3 7 0,37 8 0</inkml:trace>
  <inkml:trace contextRef="#ctx0" brushRef="#br0" timeOffset="-11003">9920 3487 24575,'12'82'0,"0"-1"0,1 1 0,-1 0 0,-2-4 0,0 0 0,-1-2 0,-1-4 0,2 4 0,-1-3 0,-2-4 0,0 24 0,-3-10 0,1 10 0,-4-42 0</inkml:trace>
  <inkml:trace contextRef="#ctx0" brushRef="#br0" timeOffset="-10552">10339 3373 24575,'-15'80'0,"0"-1"0,0 1 0,4-5 0,3-1 0,5-4 0,8 12 0,9-7 0,8-6 0,10-9 0,6-14 0,6-12 0,5-17 0,2-13 0,-1-16 0,-4-11 0,-7-10 0,-9-7 0,-9-43 0,-61 25 0,-41 36 0,29 28 0,-1 11 0,-32 34 0,34-13 0,29-7 0</inkml:trace>
  <inkml:trace contextRef="#ctx0" brushRef="#br0" timeOffset="-10024">10814 3477 24575,'82'49'0,"0"-1"0,0 0 0,-4-1 0,-1-1 0,-4-4 0,5-1 0,-2-4 0,2 0 0,-6-4 0,11 3 0,-20-13 0</inkml:trace>
  <inkml:trace contextRef="#ctx0" brushRef="#br0" timeOffset="-9764">11414 3368 24575,'-50'71'0,"0"0"0,1 0 0,2-4 0,1 0 0,7-1 0,1 16 0,7-4 0,4-10 0,2-7 0,-6 10 0,17-31 0</inkml:trace>
  <inkml:trace contextRef="#ctx0" brushRef="#br0" timeOffset="-9385">12076 2955 24575,'17'72'0,"0"-1"0,0 0 0,0 3 0,-1 0 0,0 0 0,0 1 0,-1 0 0,0-2 0,1-2 0,-1 0 0,-1-8 0,-1-3 0,-1-6 0,8 20 0</inkml:trace>
  <inkml:trace contextRef="#ctx0" brushRef="#br0" timeOffset="-9163">12401 3480 24575,'56'-58'0,"1"0"0,0-1 0,-5 0 0,-2-1 0,-11 7 0,3-23 0,-18 11 0</inkml:trace>
  <inkml:trace contextRef="#ctx0" brushRef="#br0" timeOffset="-8973">12725 2816 24575,'10'94'0,"1"0"0,0 1 0,-2-7 0,2-1 0,0-4 0,8 17 0,1-7 0,-4-8 0,-2-7 0,1 13 0,-7-34 0</inkml:trace>
  <inkml:trace contextRef="#ctx0" brushRef="#br0" timeOffset="-6084">4092 0 24575,'11'89'0,"-1"-1"0,1 1 0,0-1 0,-1-1 0,0 0 0,0-2 0,-2-3 0,2 6 0,-1-4 0,-2 0 0,-1-3 0,-2 0 0,-2-4 0,1 22 0,-3-6 0,-6-13 0,-1-9 0,-1 7 0,-1-33 0</inkml:trace>
  <inkml:trace contextRef="#ctx0" brushRef="#br0" timeOffset="-5183">4176 2367 24575,'-74'31'0,"1"1"0,0-1 0,-1 1 0,-13 8 0,2 1 0,13 1 0,12 4 0,17 3 0,16 42 0,102-33 0,-3-34 0,11-7 0,-16-7 0,5-3 0,-2 1 0,0 0 0,-1 1 0,-4 4 0,14 12 0,-11 7 0,-24 2 0,-19 5 0,-31 10 0,-22-1 0,-25-4 0,-15-6 0,7-9 0,-5-1 0,-2-3 0,-6-2 0,-3-3 0,6-2 0,1 0 0,6-2 0,14-5 0,1 1 0</inkml:trace>
  <inkml:trace contextRef="#ctx0" brushRef="#br0" timeOffset="-3904">3340 5263 24575,'0'0'0</inkml:trace>
  <inkml:trace contextRef="#ctx0" brushRef="#br0" timeOffset="-2890">2289 4779 24575,'73'-35'0,"-1"1"0,1-1 0,26-11 0,-11 23 0,-6 59 0,-28 38 0,-48-13 0,-14 7 0,-11 5 0,-10 2 0,-15 10 0,-10-3 0,-6-5 0,-4-5 0,2-8 0,2-6 0,14-18 0,6-7 0,0-2 0,81-52 0,3-1 0,7-2 0,21-7 0,5 1 0,5-1 0,0 3 0,-5 5 0,-2 2 0,-13 4 0,-5 2 0,21-4 0,-40 9 0,-23 7 0,-15 2 0</inkml:trace>
  <inkml:trace contextRef="#ctx0" brushRef="#br0" timeOffset="-2516">3162 4860 24575,'67'5'0,"0"0"0,0 0 0,1 2 0,-1 1 0,-2 2 0,15 5 0,-2 2 0,-4 2 0,-2 0 0,-11-3 0,-3-2 0,36 0 0,-46-7 0,-15-11 0</inkml:trace>
  <inkml:trace contextRef="#ctx0" brushRef="#br0" timeOffset="-2291">3577 4792 24575,'-54'75'0,"1"-1"0,-1 0 0,6-8 0,2-1 0,8-12 0,-4 5 0,19-24 0</inkml:trace>
  <inkml:trace contextRef="#ctx0" brushRef="#br0" timeOffset="-1316">4612 4170 24575,'67'12'0,"0"0"0,1 0 0,29 14 0,-8 10 0,-18 18 0,-11 10 0,-15 2 0,-15 4 0,-19-5 0,-20-3 0,-28-6 0,-17-12 0,-18-16 0,-8-15 0,-12-15 0,1-15 0,4-16 0,10-12 0,20-7 0,17-9 0,25-6 0,19 0 0,23 9 0,16 6 0,17 2 0,8 10 0,0 19 0,-1 8 0,17-3 0,-33 23 0</inkml:trace>
  <inkml:trace contextRef="#ctx0" brushRef="#br0" timeOffset="3000">5716 5581 24575,'-72'24'0,"1"0"0,0 0 0,5 0 0,3 1 0,6 2 0,-4 7 0,12 3 0,2 29 0,95-13 0,6-30 0,11-7 0,21 3 0,5-2 0,-2 1 0,-3 1 0,-15-1 0,-7 3 0,19 29 0,-68 8 0,-53 10 0,0-33 0,-8-3 0,-8 2 0,-3-3 0,0-5 0,1-2 0,-2 0 0,5-2 0,-3-1 0,13-1 0</inkml:trace>
  <inkml:trace contextRef="#ctx0" brushRef="#br0" timeOffset="94801">15233 4466 24575,'7'92'0,"0"0"0,0 1 0,0-6 0,0-1 0,0-5 0,3 15 0,0-6 0,-1-11 0,-1-8 0,1 15 0,-3-37 0</inkml:trace>
  <inkml:trace contextRef="#ctx0" brushRef="#br0" timeOffset="95250">15454 4609 24575,'61'-79'0,"-1"0"0,-5 10 0,-1 14 0,12 25 0,-16 55 0,-29 55 0,-19-19 0,-8 6 0,-7 9 0,-3 3 0,-4 1 0,0 1 0,2-4 0,5-2 0,7-9 0,10-5 0,10-4 0,11-8 0,12-13 0,9-10 0,7-10 0,2-13 0,6-17 0,-4-7 0,10-6 0,-19-15 0</inkml:trace>
  <inkml:trace contextRef="#ctx0" brushRef="#br0" timeOffset="95511">16148 4440 24575,'61'52'0,"0"0"0,1 1 0,-1-1 0,14 14 0,-1 0 0,-9-7 0,-6-7 0,-7-4 0,-7-6 0,-4-5 0,2-1 0,-20-18 0</inkml:trace>
  <inkml:trace contextRef="#ctx0" brushRef="#br0" timeOffset="95965">16640 4501 24575,'-40'77'0,"1"0"0,0 0 0,2-7 0,0-1 0,3-5 0,-1 2 0,3-7 0,4-11 0,2-5 0,-13 25 0,20-34 0,9-17 0,11-18 0,5-10 0,0-1 0,1-1 0,-4 6 0,-2 4 0,-2 2 0</inkml:trace>
  <inkml:trace contextRef="#ctx0" brushRef="#br0" timeOffset="97390">17143 3849 24575,'13'75'0,"-1"1"0,1-1 0,-1 1 0,1 1 0,0-4 0,7 22 0,1-3 0,-1 1 0,-1 0 0,-2-8 0,-1-3 0,-3-8 0,-1-6 0,-4-15 0,-2-5 0,0 8 0,-5-32 0,-2-23 0</inkml:trace>
  <inkml:trace contextRef="#ctx0" brushRef="#br0" timeOffset="97655">17315 4538 24575,'72'-24'0,"0"0"0,0 1 0,-6 0 0,-1 0 0,-7 0 0,-10 0 0,-7 2 0,9-6 0,-15 2 0</inkml:trace>
  <inkml:trace contextRef="#ctx0" brushRef="#br0" timeOffset="98067">17812 3580 24575,'10'68'0,"-1"0"0,1 0 0,1 1 0,0 1 0,2 0 0,2-1 0,3 0 0,-1 1 0,-1 0 0,1 0 0,-2 0 0,1-2 0,-2 0 0,0 0 0,4 27 0,-2-3 0,-4-12 0,-3-4 0,-2-16 0,-1-6 0,-2 18 0,-3-40 0,-1-19 0,0-10 0</inkml:trace>
</inkml:ink>
</file>

<file path=ppt/ink/ink8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18T18:27:18.129"/>
    </inkml:context>
    <inkml:brush xml:id="br0">
      <inkml:brushProperty name="width" value="0.05" units="cm"/>
      <inkml:brushProperty name="height" value="0.05" units="cm"/>
    </inkml:brush>
  </inkml:definitions>
  <inkml:trace contextRef="#ctx0" brushRef="#br0">88 449 24575,'-4'73'0,"0"0"0,0 0 0,0 25 0,4-8 0,4-32 0,2-7 0,4 8 0,-9-52 0,-20-59 0,5 3 0,1-7 0,-4-11 0,2-5 0,5-8 0,5-1 0,8-1 0,7 2 0,6 7 0,7 6 0,6 11 0,6 7 0,36-6 0,-4 50 0,-25 48 0,-33 39 0,-18-29 0,-9 2 0,-8 4 0,-4 0 0,-2-1 0,1 0 0,3-1 0,5-1 0,9-5 0,9-1 0,28 32 0,30-22 0,24-32 0,5-26 0,-1-24 0,-37 8 0,-10-4 0</inkml:trace>
  <inkml:trace contextRef="#ctx0" brushRef="#br0" timeOffset="261">593 589 24575,'70'38'0,"1"1"0,-14-5 0,-17 2 0,-43 22 0,-57-31 0,-27-28 0,-3-30 0,37 8 0,26 1 0</inkml:trace>
  <inkml:trace contextRef="#ctx0" brushRef="#br0" timeOffset="490">1038 832 24575,'84'30'0,"-1"-1"0,-16-5 0,0 0 0</inkml:trace>
  <inkml:trace contextRef="#ctx0" brushRef="#br0" timeOffset="865">1623 836 24575,'78'-23'0,"1"-1"0,-11 2 0,-12 16 0,-23 49 0,-11-7 0,-15-15 0,1-10 0</inkml:trace>
  <inkml:trace contextRef="#ctx0" brushRef="#br0" timeOffset="1388">2318 607 24575,'-39'83'0,"0"0"0,9-13 0,14-8 0,43-2 0,39-54 0,15-51 0,-36 0 0,-5-9 0,-6-15 0,-9-8 0,-9-10 0,-11-4 0,-9 0 0,-9 3 0,-6 10 0,-7 8 0,-26-15 0,-6 76 0,21 72 0,24-6 0,8 7 0,6 13 0,7 3 0,6 3 0,5 1 0,2-3 0,3-4 0,5-8 0,-2-7 0,6 12 0,-3-31 0</inkml:trace>
  <inkml:trace contextRef="#ctx0" brushRef="#br0" timeOffset="1803">4024 19 24575,'3'79'0,"1"1"0,-1-1 0,1 0 0,2 22 0,1-1 0,2-6 0,0-22 0,3-3 0,-1-3 0,7 22 0,-1-9 0,3 9 0,-6-39 0</inkml:trace>
  <inkml:trace contextRef="#ctx0" brushRef="#br0" timeOffset="1991">3840 767 24575,'64'-29'0,"0"1"0,0 0 0,30-4 0,-9 7 0,-9 10 0,-17 17 0</inkml:trace>
  <inkml:trace contextRef="#ctx0" brushRef="#br0" timeOffset="2366">4515 603 24575,'32'62'0,"0"1"0,0-1 0,3 19 0,-21-8 0,-33-22 0,-16-12 0,-60-20 0,41-34 0,2-14 0,8-11 0,11-7 0,15-5 0,15 0 0,44-35 0,-1 57 0,9 11 0,7 14 0,-1 9 0,14 4 0,-18 15 0</inkml:trace>
  <inkml:trace contextRef="#ctx0" brushRef="#br0" timeOffset="3228">5351 552 24575,'-8'78'0,"0"1"0,4-7 0,8-5 0,30 13 0,14-33 0,8-49 0,-1-45 0,-12-29 0,-18 10 0,-16 28 0,13 54 0,19 40 0,-8-18 0,6 0 0,3 1 0,3-5 0,42 1 0,-10-48 0,-38-1 0,-12-19 0</inkml:trace>
  <inkml:trace contextRef="#ctx0" brushRef="#br0" timeOffset="3715">6191 0 24575,'24'90'0,"1"0"0,-1 0 0,-3-4 0,-2 0 0,-5-4 0,-8 19 0,-6-6 0,-3-13 0,-4-6 0,1-23 0,-2-7 0,-3-3 0,8-73 0,20-37 0,16-27 0,19 16 0,13 40 0,3 53 0,-10 49 0,-13 20 0,-18-1 0,-11-31 0,-10-27 0,-1-19 0</inkml:trace>
  <inkml:trace contextRef="#ctx0" brushRef="#br0" timeOffset="3943">7010 677 24575,'17'85'0,"0"0"0,-4-16 0,-14-23 0,-52-70 0,21 5 0,3-25 0</inkml:trace>
  <inkml:trace contextRef="#ctx0" brushRef="#br0" timeOffset="4430">7320 25 24575,'-30'62'0,"0"-1"0,0 1 0,-10 26 0,5 0 0,5-8 0,10-2 0,14-9 0,12-3 0,17-7 0,13-9 0,12-12 0,8-13 0,9-11 0,0-16 0,-5-17 0,-6-13 0,-12-10 0,-13-7 0,-20-2 0,-16 2 0,-56-16 0,-27 56 0,8 60 0,54 40 0,37-36 0,13 2 0,11 1 0,11-4 0,15-6 0,0-5 0,7 9 0,-1-25 0</inkml:trace>
</inkml:ink>
</file>

<file path=ppt/ink/ink8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18T18:27:34.122"/>
    </inkml:context>
    <inkml:brush xml:id="br0">
      <inkml:brushProperty name="width" value="0.05" units="cm"/>
      <inkml:brushProperty name="height" value="0.05" units="cm"/>
    </inkml:brush>
  </inkml:definitions>
  <inkml:trace contextRef="#ctx0" brushRef="#br0">50 415 24575,'-12'71'0,"1"-1"0,0 1 0,1 7 0,5-34 0,10-89 0,8-14 0,5-11 0,3-12 0,3 0 0,4 8 0,1 5 0,-5 10 0,4 14 0,27 21 0,-22 79 0,-18 1 0,-7 8 0,-3 12 0,-5 2 0,-4-6 0,-2-6 0,-6 20 0,5-50 0,17-80 0,18-40 0,-7 23 0,3-1 0,3 4 0,1 4 0,23-16 0,-2 61 0,-17 69 0,-21-9 0,-4 6 0,-5 15 0,-3 3 0,-5-2 0,0-1 0,1-5 0,1-7 0,-2 11 0,4-31 0</inkml:trace>
  <inkml:trace contextRef="#ctx0" brushRef="#br0" timeOffset="528">685 901 24575,'20'-91'0,"-1"1"0,2 0 0,0 3 0,-2 18 0,1 5 0,1 5 0,5 9 0,33-4 0,2 59 0,0 58 0,-33-17 0,-3 4 0,-2 8 0,-3 0 0,-2-6 0,-4-2 0,2 29 0,-30-43 0,-37-48 0,-33-32 0,35 19 0,0 1 0,-37-8 0,29 26 0,35 15 0,14-1 0,13-3 0</inkml:trace>
  <inkml:trace contextRef="#ctx0" brushRef="#br0" timeOffset="940">1572 66 24575,'-65'75'0,"1"0"0,15-2 0,27-11 0,75-17 0,27 6 0,-11 8 0,-40 15 0,-54 4 0,-6-40 0,-9-6 0,-8-12 0,0-7 0,-14 3 0,19-19 0</inkml:trace>
  <inkml:trace contextRef="#ctx0" brushRef="#br0" timeOffset="1352">2031 1 24575,'-66'30'0,"0"0"0,21 8 0,20 4 0,66 38 0,0-27 0,4 1 0,-5-5 0,-4-1 0,-8-2 0,-10-1 0,-22 21 0,-54-33 0,10-30 0,-5-5 0,-16-2 0,3-3 0,-16-11 0,14 15 0</inkml:trace>
</inkml:ink>
</file>

<file path=ppt/ink/ink8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18T18:27:30.181"/>
    </inkml:context>
    <inkml:brush xml:id="br0">
      <inkml:brushProperty name="width" value="0.05" units="cm"/>
      <inkml:brushProperty name="height" value="0.05" units="cm"/>
    </inkml:brush>
  </inkml:definitions>
  <inkml:trace contextRef="#ctx0" brushRef="#br0">164 923 24575,'64'66'0,"-1"0"0,-16-7 0,-26-11 0,-86-15 0,11-31 0,-3-10 0,1-7 0,4-7 0,-22-33 0,87-8 0,-5 30 0,35 1 0</inkml:trace>
  <inkml:trace contextRef="#ctx0" brushRef="#br0" timeOffset="375">1054 0 24575,'-44'72'0,"0"-1"0,0 0 0,0 1 0,9 0 0,2 1 0,5 1 0,10-2 0,10 13 0,12-2 0,5 0 0,3-2 0,5 0 0,2-4 0,1-9 0,1-4 0,-4-4 0,-2 6 0,-3-8 0,5 5 0,-26-44 0</inkml:trace>
  <inkml:trace contextRef="#ctx0" brushRef="#br0" timeOffset="525">651 950 24575,'77'-29'0,"-1"0"0,1 0 0,15-5 0,0-1 0</inkml:trace>
  <inkml:trace contextRef="#ctx0" brushRef="#br0" timeOffset="938">1463 1139 24575,'-10'54'0,"0"0"0,-3 2 0,18-134 0,0 19 0,2-5 0,4-13 0,3-1 0,2 7 0,4 5 0,1 14 0,6 11 0,33 6 0,-1 72 0,-30 4 0,-6 9 0,-3 12 0,-5 3 0,-3 2 0,-3-4 0,-3 10 0,-2-22 0</inkml:trace>
  <inkml:trace contextRef="#ctx0" brushRef="#br0" timeOffset="1163">1816 979 24575,'-84'27'0,"-1"1"0,9-5 0,9-3 0,15-5 0,20-9 0</inkml:trace>
  <inkml:trace contextRef="#ctx0" brushRef="#br0" timeOffset="1463">2106 124 24575,'9'77'0,"0"0"0,1 0 0,-1 0 0,4 22 0,-1 0 0,1-4 0,-1-16 0,-1-3 0,1-1 0,-1-5 0,0-1 0,-1-7 0,0-4 0,0-8 0,1 19 0</inkml:trace>
  <inkml:trace contextRef="#ctx0" brushRef="#br0" timeOffset="1652">2042 942 24575,'72'-31'0,"-1"-1"0,1 1 0,-7 4 0,0 2 0,-9 3 0,27-7 0,-30 17 0</inkml:trace>
  <inkml:trace contextRef="#ctx0" brushRef="#br0" timeOffset="1993">2789 794 24575,'27'83'0,"-1"1"0,-7-14 0,-18-14 0,-55-22 0,-19-56 0,15-39 0,37-29 0,15 36 0,23 9 0</inkml:trace>
  <inkml:trace contextRef="#ctx0" brushRef="#br0" timeOffset="2552">3166 998 24575,'-28'55'0,"-1"1"0,-6 11 0,61-126 0,17-22 0,-17 30 0,4 2 0,29-16 0,1 40 0,-9 52 0,-14 23 0,-17 9 0,-16-25 0,-3-25 0,17-41 0,14-24 0,23-6 0,7 6 0,1 39 0,-16 41 0,-13 36 0,-25 17 0,-10-4 0,-5-32 0,1-20 0</inkml:trace>
  <inkml:trace contextRef="#ctx0" brushRef="#br0" timeOffset="2775">4134 928 24575,'-5'65'0,"1"-1"0,0-12 0,0 0 0</inkml:trace>
  <inkml:trace contextRef="#ctx0" brushRef="#br0" timeOffset="2930">3463 333 24575,'51'34'0</inkml:trace>
  <inkml:trace contextRef="#ctx0" brushRef="#br0" timeOffset="3230">4875 664 24575,'-68'47'0,"0"-1"0,1 1 0,-18 11 0,21 0 0,43 17 0,73-28 0,-6-28 0,10-7 0,21-7 0,-1-5 0,13-2 0,-7-7 0</inkml:trace>
</inkml:ink>
</file>

<file path=ppt/ink/ink8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18T18:27:39.717"/>
    </inkml:context>
    <inkml:brush xml:id="br0">
      <inkml:brushProperty name="width" value="0.05" units="cm"/>
      <inkml:brushProperty name="height" value="0.05" units="cm"/>
    </inkml:brush>
  </inkml:definitions>
  <inkml:trace contextRef="#ctx0" brushRef="#br0">157 77 24575,'-1'71'0,"1"-1"0,-1 0 0,1 3 0,0 0 0,-1 0 0,-2-4 0,-1 0 0,1 1 0,1 4 0,0 1 0,0-1 0,-1 0 0,1-2 0,-2 0 0,-2 25 0,-1-7 0,0-22 0,-2-8 0,-6 13 0,6-48 0,5-21 0</inkml:trace>
  <inkml:trace contextRef="#ctx0" brushRef="#br0" timeOffset="939">897 718 24575,'-55'49'0,"-1"1"0,0-1 0,-13 19 0,22 1 0,42-17 0,16-3 0,46 23 0,34-43 0,-40-32 0,-2-11 0,32-40 0,-25-24 0,-30 16 0,-30 35 0,-11 75 0,7 5 0,2 9 0,-1 24 0,0 6 0,1-23 0,-1 1 0,-2 1 0,-3 1 0,-2-1 0,-5-2 0,-5-5 0,-4-2 0,-3-5 0,-19 14 0,-7-14 0,-3-21 0,-2-20 0,6-24 0,6-19 0,14-18 0,16-13 0,20-15 0,19-4 0,24-2 0,17 7 0,-10 25 0,7 5 0,2 5 0,3 6 0,2 5 0,-1 4 0,24-2 0,-3 5 0,-16 5 0,-8 2 0,3 4 0,-31-4 0</inkml:trace>
  <inkml:trace contextRef="#ctx0" brushRef="#br0" timeOffset="1201">1571 0 24575,'9'89'0,"1"0"0,-1-1 0,-2-1 0,-1-1 0,1 0 0,0 1 0,1-1 0,-2-8 0,-1-4 0,-2-8 0,-1 25 0</inkml:trace>
  <inkml:trace contextRef="#ctx0" brushRef="#br0" timeOffset="1427">1887 654 24575,'75'-41'0,"0"-1"0,1 1 0,-11-5 0,-4-2 0,-12 3 0,2-28 0,-31 3 0</inkml:trace>
  <inkml:trace contextRef="#ctx0" brushRef="#br0" timeOffset="1614">2141 87 24575,'4'72'0,"-1"1"0,1 0 0,0-4 0,1-1 0,0 0 0,5 30 0,0-3 0,-1-18 0,0-5 0,-2-8 0,0-8 0,-2-1 0,2-18 0</inkml:trace>
  <inkml:trace contextRef="#ctx0" brushRef="#br0" timeOffset="2141">3148 1576 24575,'-76'15'0,"1"0"0,-1 0 0,-13 1 0,-4 0 0,-3-1 0,15-2 0,-3-1 0,-2-1 0,-3 0-1967,6-2 1,-4-1 0,-1 0 0,-2-1 0,-1 0 1892,-6 0 0,-1-1 0,-2-1 0,0 0 0,0 0 74,16-2 0,-1 1 0,0-2 0,0 1 0,1-1 0,1 0 241,-11 1 0,-1-1 1,3 0-1,3-1 1,8 1-1,-10 0 0,8-1 1,6 1-1,-3 0 1,-1-1-1</inkml:trace>
  <inkml:trace contextRef="#ctx0" brushRef="#br0" timeOffset="2705">734 2137 24575,'-6'76'0,"-1"0"0,1 0 0,-1 0 0,-1 18 0,1-1 0,1-7 0,2 3 0,3-6 0,4-7 0,2-8 0,0 2 0,6-22 0</inkml:trace>
  <inkml:trace contextRef="#ctx0" brushRef="#br0" timeOffset="3078">1238 2587 24575,'-3'89'0,"0"-1"0,0-12 0,-1-8 0,-10 1 0,6-33 0,3-21 0,4-17 0,2-6 0,0-1 0,0 3 0,-1 5 0</inkml:trace>
  <inkml:trace contextRef="#ctx0" brushRef="#br0" timeOffset="3455">1243 3038 24575,'14'-14'0</inkml:trace>
  <inkml:trace contextRef="#ctx0" brushRef="#br0" timeOffset="3944">1320 2720 24575,'76'8'0,"-1"0"0,-6 3 0,-13 12 0,-19 65 0,-16-23 0,-14-27 0,-7-47 0,14-40 0,12-16 0,21-12 0,13 32 0,3 25 0,-4 27 0,-10 9 0,-12 7 0,-9 0 0,-5 3 0,2 7 0,-3 8 0,-8-19 0,-4 0 0</inkml:trace>
  <inkml:trace contextRef="#ctx0" brushRef="#br0" timeOffset="4580">2449 2606 24575,'55'51'0,"0"1"0,-8-8 0,-24-7 0,-77-18 0,-14-34 0,22-4 0,11-7 0</inkml:trace>
  <inkml:trace contextRef="#ctx0" brushRef="#br0" timeOffset="5108">2839 1906 24575,'-19'76'0,"1"1"0,0-1 0,0-3 0,0-1 0,1-4 0,-2 14 0,3-6 0,6-11 0,8-5 0,33 22 0,45-54 0,-26-35 0,2-11 0,7-14 0,-4-7 0,-11-2 0,-7-3 0,-4-39 0,-68 40 0,-37 38 0,-16 40 0,25 30 0,42 20 0,51-7 0,-1-37 0,8-4 0,8-10 0,1-5 0,9 7 0,-11-18 0</inkml:trace>
  <inkml:trace contextRef="#ctx0" brushRef="#br0" timeOffset="5594">3526 1959 24575,'2'75'0,"1"-1"0,-1 1 0,-1-3 0,-1 0 0,-1-1 0,-2 28 0,-1-5 0,-3-11 0,-3-8 0,-11 17 0,9-41 0,2-36 0</inkml:trace>
  <inkml:trace contextRef="#ctx0" brushRef="#br0" timeOffset="5782">3591 2477 24575,'76'-41'0,"-1"1"0,1-1 0,-8-3 0,-3-1 0,-11 4 0,14-18 0,-30 1 0</inkml:trace>
  <inkml:trace contextRef="#ctx0" brushRef="#br0" timeOffset="5971">3991 2007 24575,'1'77'0,"0"0"0,0 0 0,0 27 0,4-8 0,5-29 0,1-6 0,9 34 0,-10-44 0,-2-21 0</inkml:trace>
</inkml:ink>
</file>

<file path=ppt/ink/ink8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18T18:27:48.991"/>
    </inkml:context>
    <inkml:brush xml:id="br0">
      <inkml:brushProperty name="width" value="0.05" units="cm"/>
      <inkml:brushProperty name="height" value="0.05" units="cm"/>
    </inkml:brush>
  </inkml:definitions>
  <inkml:trace contextRef="#ctx0" brushRef="#br0">4074 180 24575,'0'0'0</inkml:trace>
  <inkml:trace contextRef="#ctx0" brushRef="#br0" timeOffset="902">1388 115 24575,'-8'85'0,"0"0"0,0 0 0,0-3 0,0-1 0,-1-5 0,-3 5 0,-1-6 0,3-5 0,1-7 0,-2 1 0,6-25 0</inkml:trace>
  <inkml:trace contextRef="#ctx0" brushRef="#br0" timeOffset="1389">1808 98 24575,'-47'81'0,"0"1"0,0 0 0,7-8 0,2-1 0,10-5 0,10 1 0,14-6 0,38 29 0,54-55 0,-31-35 0,3-12 0,4-13 0,-4-9 0,-13 0 0,-8-3 0,1-35 0,-77 34 0,-48 34 0,28 13 0,-1 7 0,4 3 0,6 5 0,-1 30 0,23-27 0,31-4 0</inkml:trace>
  <inkml:trace contextRef="#ctx0" brushRef="#br0" timeOffset="1651">2299 491 24575,'-38'73'0,"1"1"0,13-12 0,12-9 0,16-14 0,20-23 0</inkml:trace>
  <inkml:trace contextRef="#ctx0" brushRef="#br0" timeOffset="2066">2333 662 24575,'20'80'0,"0"0"0,1 0 0,-6-4 0,-2-1 0,-7-2 0,-6 19 0,-14-6 0,-13-17 0,-12-10 0,-5-14 0,-7-13 0,-1-17 0,1-13 0,-31-31 0,44-39 0,68-20 0,5 37 0,11 5 0,16 4 0,7 6 0,-1 3 0,1 2 0,-6 6 0,-5 4 0,6-3 0,-22 6 0</inkml:trace>
  <inkml:trace contextRef="#ctx0" brushRef="#br0" timeOffset="2515">3157 5 24575,'9'67'0,"0"0"0,-1 0 0,-11 19 0,-20-17 0,-30-40 0,-12-18 0,-9-9 0,0-14 0,8-8 0,8-11 0,12-4 0,18-8 0,45-44 0,16 44 0,12 5 0,11 5 0,5 7 0,-3 10 0,-4 6 0,6 2 0,-25 10 0</inkml:trace>
  <inkml:trace contextRef="#ctx0" brushRef="#br0" timeOffset="3041">4025 1285 24575,'-91'1'0,"0"0"0,1 0 0,-1 0 0,-7-1 0,-1 0 0,-1 0 0,0 1-372,20 0 0,0 0 0,-1 1 0,0-1 0,-2 1 372,-7-1 0,-2 1 0,0-1 0,-2 1 0,1 0 0,-4 1 0,-1 0 0,0 0 0,0 0 0,1 1 0,-1-1 0,1 1 0,-1 0 0,1 0 0,1 0 0,3 0 0,0 1 0,1-1 0,1 0 0,2 0 0,-12 1 0,2-1 0,2 0 0,2 0 0,12 0 0,0 0 0,5-1 0,7 1 0,-16 0 0,12-1 0,-22 0 0</inkml:trace>
  <inkml:trace contextRef="#ctx0" brushRef="#br0" timeOffset="3494">379 1686 24575,'-3'76'0,"0"-1"0,0 1 0,-3 1 0,-1 1 0,-2 0 0,-3 2 0,-1 1 0,-1-3 0,-1-8 0,-1-2 0,1-5 0,-4 12 0,2-10 0,-4 5 0,13-44 0</inkml:trace>
  <inkml:trace contextRef="#ctx0" brushRef="#br0" timeOffset="4130">747 2374 24575,'-5'93'0,"0"0"0,0-12 0,-1-10 0,-6-4 0,7-40 0,9-63 0,17-27 0,16-25 0,17 6 0,3 27 0,-5 31 0,-13 37 0,-15 21 0,-11 6 0,-9-10 0,-3-27 0,13-37 0,19-22 0,19-5 0,13 15 0,0 37 0,-13 35 0,-13 20 0,-18-3 0,-4-15 0,-14-19 0,2-11 0</inkml:trace>
  <inkml:trace contextRef="#ctx0" brushRef="#br0" timeOffset="4318">1751 2519 24575,'-57'64'0</inkml:trace>
  <inkml:trace contextRef="#ctx0" brushRef="#br0" timeOffset="4805">2105 1900 24575,'-28'72'0,"-1"0"0,1 0 0,-7 25 0,13-9 0,20-29 0,13-10 0,48 6 0,32-54 0,-37-19 0,-1-10 0,-4-6 0,-6-4 0,9-30 0,-47 28 0,-46 44 0,-15 51 0,26-13 0,6 4 0,4 51 0,51-15 0,45-40 0,-18-35 0,1-7 0,15-1 0,-9-13 0</inkml:trace>
  <inkml:trace contextRef="#ctx0" brushRef="#br0" timeOffset="5443">3432 1734 24575,'61'63'0,"1"1"0,-1-1 0,-12-6 0,-4 1 0,-19-1 0,-28 12 0,-23-7 0,-23-18 0,-15-13 0,-17-16 0,-6-17 0,-6-18 0,6-14 0,12-12 0,13-11 0,15-5 0,18-6 0,25-1 0,16 1 0,14 7 0,7 8 0,15-15 0,-2 34 0</inkml:trace>
</inkml:ink>
</file>

<file path=ppt/ink/ink8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18T18:27:58.076"/>
    </inkml:context>
    <inkml:brush xml:id="br0">
      <inkml:brushProperty name="width" value="0.05" units="cm"/>
      <inkml:brushProperty name="height" value="0.05" units="cm"/>
    </inkml:brush>
  </inkml:definitions>
  <inkml:trace contextRef="#ctx0" brushRef="#br0">826 358 24575,'-8'68'0,"1"0"0,3-6 0,-2-18 0,1-39 0</inkml:trace>
  <inkml:trace contextRef="#ctx0" brushRef="#br0" timeOffset="603">719 254 24575,'-93'-24'0,"-1"1"0,0 18 0,8 24 0,37 21 0,7 17 0,2 3 0,-4 5 0,4 5 0,3 2 0,6 1 0,4 2 0,6 0 0,8-4 0,5 0 0,11-3 0,16 23 0,20-12 0,21-17 0,15-16 0,19-19 0,8-18 0,-26-15 0,1-9 0,0-8 0,4-11 0,-1-8 0,-3-6 0,-2-7 0,-4-5 0,-4-6 0,-5-3 0,-5-4 0,-6-1 0,-8 2 0,-5-2 0,-6 1 0,2-24 0,-12 5 0,-15 22 0,-14 9 0,-40-1 0,-31 83 0,31 23 0,3 16 0,3 18 0,8 10 0,16-20 0,6 3 0,5 0 0,5-2 0,4 0 0,6-2 0,11 27 0,10-6 0,1-19 0,7-9 0,5-18 0,0-7 0,2 1 0,-3-28 0</inkml:trace>
  <inkml:trace contextRef="#ctx0" brushRef="#br0" timeOffset="1916">2756 434 24575,'79'32'0,"1"0"0,-14 1 0,-24 4 0,-67 31 0,-8-33 0,-10-4 0,-7-3 0,-2-3 0,0-1 0,4-4 0,-14 4 0,60 9 0,70-1 0,-21-8 0,2 4 0,6 5 0,-3 3 0,10 30 0,-63 11 0,-70-14 0,9-33 0,-7-4 0,-9-4 0,-2-4 0,7-7 0,6-5 0,-12-5 0,38-3 0,43-4 0</inkml:trace>
  <inkml:trace contextRef="#ctx0" brushRef="#br0" timeOffset="2553">3781 441 24575,'-92'33'0,"0"-1"0,10 0 0,16 1 0,32 9 0,15 3 0,9-6 0,3-13 0,7-14 0,26 1 0,19 3 0,21 20 0,-3 5 0,-26 7 0,-34 4 0,-44-5 0,-36-3 0,-19-15 0,1-18 0,29-12 0,41-10 0,17 5 0,19 1 0</inkml:trace>
  <inkml:trace contextRef="#ctx0" brushRef="#br0" timeOffset="2781">4079 1007 24575,'-59'44'0</inkml:trace>
  <inkml:trace contextRef="#ctx0" brushRef="#br0" timeOffset="3304">5048 249 24575,'-75'28'0,"0"-1"0,0 1 0,-22 7 0,15 1 0,17 14 0,73 3 0,56 13 0,-17-28 0,1 2 0,0 10 0,-6 3 0,-13-8 0,-9 2 0,-11 5 0,-12-2 0,-45 21 0,-33-16 0,31-41 0,0-6 0,-12-1 0,17-11 0</inkml:trace>
  <inkml:trace contextRef="#ctx0" brushRef="#br0" timeOffset="3529">4920 358 24575,'81'-56'0,"0"1"0,-25 13 0,-8 8 0,-2 11 0</inkml:trace>
  <inkml:trace contextRef="#ctx0" brushRef="#br0" timeOffset="4356">5769 499 24575,'-90'35'0,"0"0"0,14-2 0,19 8 0,41 49 0,56-15 0,0-42 0,7-9 0,51-11 0,-10-47 0,-35-35 0,-32-4 0,-28 20 0,-20 57 0,12 70 0,10-7 0,6 10 0,5-9 0,3 4 0,1 3 0,1 10 0,0 2 0,-2 1 0,-5 0 0,-2 1 0,-6-3 0,-4-9 0,-5-2 0,-9-8 0,-25 13 0,-14-21 0,-9-34 0,-6-20 0,-2-18 0,4-17 0,10-19 0,15-13 0,24-10 0,22-4 0,28-1 0,20 6 0,25 3 0,14 11 0,-19 25 0,4 7 0,-1 5 0,28 3 0,-6 7 0,-31 5 0,-8 3 0,12 6 0</inkml:trace>
  <inkml:trace contextRef="#ctx0" brushRef="#br0" timeOffset="5182">6575 208 24575,'6'71'0,"1"1"0,2-10 0,-6-19 0,-9-37 0,3-47 0,0-30 0,-11-26 0,-8 1 0,-17 37 0,-18 54 0,-5 70 0,30-6 0,6 9 0,3 12 0,8 5 0,9 0 0,10-2 0,8-10 0,11-8 0,13-17 0,11-14 0,13-18 0,6-18 0,14-21 0,1-17 0,-22 4 0,-1-7 0,-2-4 0,-1-9 0,-2-5 0,-5-2 0,-6 2 0,-5-2 0,-6 0 0,-1-21 0,-16 3 0,-16 20 0,-16 14 0,-56 24 0,26 46 0,1 18 0,-1 23 0,8 13 0,9 10 0,13 5 0,15 0 0,15-2 0,17-9 0,15-9 0,14-10 0,11-13 0,6-14 0,4-12 0,-3-12 0,-5-9 0,13-7 0,-33-10 0</inkml:trace>
  <inkml:trace contextRef="#ctx0" brushRef="#br0" timeOffset="5745">7940 1885 24575,'-99'2'0,"1"-1"0,-1 1 0,0-1 0,14 0 0,-1 0 0,-1-1 0,0 0 0,-1 1 0,-1 0 0,0 1 0,0 0 0,-2-1 0,-2 2-577,6-1 1,-1 0-1,-2 0 1,-1 1-1,-1 0 1,-1 0 576,9 0 0,-2 1 0,-1 0 0,0 0 0,-1 0 0,0 0 0,0 1 0,-4 0 0,-1 0 0,-1 1 0,1-1 0,-1 1 0,0-1 0,0 0 0,-1 0 0,1-1 0,-1 1 0,0-1 0,1 0 0,-1 0 0,1 0 0,2 0 0,-1-1 0,1 1 0,0 0 0,0-1 0,2-1 0,1 0 0,-9 0 0,2-2 0,1 0 0,0 0 0,2-1 0,2 1 0,-9 1 0,1-1 0,2 1 0,3-1 0,4-1 0,-3 0 0,2 0 0,5-1 0,5 0 0,-1 1 0,4 0 0,11 0 0,7 1 0,13-1 0,5-1 0</inkml:trace>
  <inkml:trace contextRef="#ctx0" brushRef="#br0" timeOffset="6156">2876 2374 24575,'-10'87'0,"-1"0"0,0 0 0,0-4 0,-1-1 0,2-6 0,1 6 0,1-7 0,0-8 0,2-7 0,0 3 0,6-27 0</inkml:trace>
  <inkml:trace contextRef="#ctx0" brushRef="#br0" timeOffset="6758">3216 2768 24575,'-4'100'0,"1"0"0,1-16 0,-1-16 0,-2-36 0,11-51 0,13-33 0,17-26 0,16 13 0,6 20 0,4 48 0,-14 36 0,-19 19 0,-19 2 0,-12-23 0,1-27 0,11-31 0,21-20 0,19-1 0,21 16 0,-3 33 0,-9 24 0,-20 11 0,-21-16 0,-10-7 0</inkml:trace>
  <inkml:trace contextRef="#ctx0" brushRef="#br0" timeOffset="6945">4224 2878 24575,'-7'61'0,"1"-1"0</inkml:trace>
  <inkml:trace contextRef="#ctx0" brushRef="#br0" timeOffset="7435">4564 2434 24575,'-35'72'0,"0"1"0,1-1 0,5-6 0,3 1 0,14-8 0,19-5 0,13-8 0,56 16 0,-22-51 0,5-13 0,6-15 0,-1-10 0,-4-4 0,-8-6 0,10-42 0,-68 24 0,-48 41 0,-13 38 0,17 38 0,54 12 0,44-4 0,-1-44 0,3-7 0,10 5 0,1-19 0</inkml:trace>
  <inkml:trace contextRef="#ctx0" brushRef="#br0" timeOffset="8297">6017 2396 24575,'-32'-70'0,"1"0"0,-5 13 0,-4 21 0,-40 64 0,33 8 0,5 12 0,3 19 0,7 9 0,5 5 0,8 4 0,12 1 0,10-1 0,10-4 0,11-7 0,9-14 0,11-10 0,10-17 0,7-14 0,11-20 0,3-18 0,9-22 0,-2-15 0,-23 9 0,-2-6 0,-4-3 0,-2-4 0,-4-4 0,-4-1 0,-8 2 0,-4-2 0,-6 1 0,-3-19 0,-12 5 0,-11 20 0,-12 12 0,-40 12 0,-7 91 0,27-2 0,5 9 0,5 16 0,8 5 0,5 0 0,7-2 0,9-10 0,8-4 0,7-7 0,10-8 0,9-15 0,8-9 0,9-4 0,1-7 0,13-4 0,-9-10 0</inkml:trace>
</inkml:ink>
</file>

<file path=ppt/ink/ink8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18T18:28:24.699"/>
    </inkml:context>
    <inkml:brush xml:id="br0">
      <inkml:brushProperty name="width" value="0.05" units="cm"/>
      <inkml:brushProperty name="height" value="0.05" units="cm"/>
    </inkml:brush>
  </inkml:definitions>
  <inkml:trace contextRef="#ctx0" brushRef="#br0">0 1 24575,'0'0'0</inkml:trace>
</inkml:ink>
</file>

<file path=ppt/ink/ink8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18T18:25:51.925"/>
    </inkml:context>
    <inkml:brush xml:id="br0">
      <inkml:brushProperty name="width" value="0.05" units="cm"/>
      <inkml:brushProperty name="height" value="0.05" units="cm"/>
    </inkml:brush>
  </inkml:definitions>
  <inkml:trace contextRef="#ctx0" brushRef="#br0">934 911 24575,'-5'83'0,"0"-1"0,0 1 0,1-1 0,-1-1 0,0-1 0,-2-7 0,0-1 0,-2-2 0,-7 31 0,-1-9 0,6-33 0,-1-7 0,-11 20 0</inkml:trace>
  <inkml:trace contextRef="#ctx0" brushRef="#br0" timeOffset="1840">5044 792 24575,'53'56'0,"-1"0"0,1 0 0,0 0 0,5 16 0,-4 2 0,-17 0 0,-16 25 0,-26-5 0,-21-18 0,-18-15 0,-20-28 0,-11-20 0,-10-24 0,0-21 0,4-15 0,12-14 0,15-11 0,20-6 0,28 4 0,22 3 0,20 12 0,16 10 0,11 14 0,6 15 0,-3 18 0,-5 8 0,12 4 0,-34 16 0</inkml:trace>
  <inkml:trace contextRef="#ctx0" brushRef="#br0" timeOffset="676">1574 1723 24575,'-28'79'0,"0"1"0,6-14 0,3-13 0,4-29 0,28-46 0,31-46 0,-12 22 0,4-3 0,6-5 0,3 0 0,-1 7 0,2 5 0,30-13 0,-11 38 0,-23 46 0,-14 23 0,-14 16 0,-7-25 0,-1-22 0,26-42 0,8-17 0,27-21 0,-1 14 0,-7 23 0,-11 40 0,-26 23 0,-14 12 0,-11-21 0,-1-14 0</inkml:trace>
  <inkml:trace contextRef="#ctx0" brushRef="#br0" timeOffset="900">2798 1594 24575,'6'52'0,"-1"0"0,3 32 0</inkml:trace>
  <inkml:trace contextRef="#ctx0" brushRef="#br0" timeOffset="1430">3541 884 24575,'-47'65'0,"1"1"0,0-1 0,6-3 0,3 1 0,10-2 0,13 14 0,15-2 0,12-9 0,14-6 0,13-16 0,11-10 0,9-12 0,4-13 0,5-16 0,-2-10 0,-9-8 0,-6-7 0,13-39 0,-54 16 0,-70 42 0,-17 49 0,31-2 0,5 7 0,-4 46 0,59-6 0,60-22 0,-20-37 0,7-9 0,25-10 0,-2-6 0,7 0 0,2-15 0</inkml:trace>
  <inkml:trace contextRef="#ctx0" brushRef="#br0" timeOffset="3795">8909 571 24575,'-61'58'0,"-1"-1"0,1 1 0,3 1 0,1 1 0,8 1 0,-4 21 0,12 2 0,10-5 0,13-1 0,19-10 0,17-7 0,25-9 0,15-11 0,21-9 0,9-13 0,-19-12 0,2-5 0,0-5 0,-3-4 0,0-4 0,-5-4 0,14-13 0,-16-9 0,-14-41 0,-115 6 0,6 43 0,-10 9 0,-11 8 0,0 11 0,12 7 0,8 9 0,-7 31 0,66 12 0,75-6 0,-26-18 0,20-15 0</inkml:trace>
  <inkml:trace contextRef="#ctx0" brushRef="#br0" timeOffset="9537">18463 653 24575,'27'74'0,"-1"0"0,1-1 0,-2 27 0,-13-4 0,-17-13 0,-20-13 0,-18-28 0,-11-20 0,-11-28 0,-2-22 0,-5-22 0,8-16 0,9-14 0,13-7 0,18 0 0,19 2 0,19 13 0,17 10 0,19 19 0,10 15 0,7 20 0,-1 12 0,22 7 0,-28 14 0</inkml:trace>
  <inkml:trace contextRef="#ctx0" brushRef="#br0" timeOffset="9951">19921 548 24575,'62'-12'0,"1"0"0,-13 2 0,-1 1 0</inkml:trace>
  <inkml:trace contextRef="#ctx0" brushRef="#br0" timeOffset="10137">20157 975 24575,'67'-30'0,"1"1"0,-1-1 0</inkml:trace>
  <inkml:trace contextRef="#ctx0" brushRef="#br0" timeOffset="5783">13451 733 24575,'-9'82'0,"-1"0"0,0 0 0,3-5 0,0-1 0,1-7 0,-2 4 0,5-7 0,9-10 0,3-6 0,0 9 0,11-30 0</inkml:trace>
  <inkml:trace contextRef="#ctx0" brushRef="#br0" timeOffset="6158">14122 967 24575,'5'83'0,"-1"0"0,1 0 0,-10 24 0,-21-21 0,-24-52 0,-11-19 0,-6-16 0,1-17 0,5-15 0,10-12 0,15-8 0,16-5 0,21-3 0,18 2 0,19 4 0,12 7 0,11 6 0,6 9 0,2 9 0,-3 8 0,12 2 0,-28 10 0</inkml:trace>
  <inkml:trace contextRef="#ctx0" brushRef="#br0" timeOffset="6611">13896 180 24575,'83'7'0,"0"1"0,-15 4 0,-19 12 0,-45 23 0,-15 8 0,-12 42 0,4-12 0,26-24 0,47-25 0,35-24 0,-30-14 0,3-7 0,0-3 0,-3-1 0,9-2 0,-19-2 0</inkml:trace>
  <inkml:trace contextRef="#ctx0" brushRef="#br0" timeOffset="7098">14605 0 24575,'80'10'0,"-1"0"0,-12 0 0,-15 8 0,-25 28 0,-55-6 0,-27-10 0,3-11 0,30 4 0,65 15 0,21 20 0,-26-21 0,-5 4 0,2 41 0,-56-2 0,-32-23 0,-17-7 0,27-31 0,15-4 0</inkml:trace>
  <inkml:trace contextRef="#ctx0" brushRef="#br0" timeOffset="7585">15257 1392 24575,'-21'57'0,"0"1"0,-9 24 0,36-103 0,12-31 0,8-38 0,-12 38 0,0-3 0,0-4 0,0-2 0,1 0 0,2 1 0,-2 5 0,4 4 0,27-17 0,5 63 0,-2 80 0,-25-13 0,-5 6 0,-5 10 0,-5 1 0,-3-10 0,-2-5 0,1 31 0,-5-52 0,4-21 0</inkml:trace>
  <inkml:trace contextRef="#ctx0" brushRef="#br0" timeOffset="7774">15604 1230 24575,'-92'10'0,"0"0"0,11-2 0,11-1 0,10 2 0,26-6 0</inkml:trace>
  <inkml:trace contextRef="#ctx0" brushRef="#br0" timeOffset="8034">15879 636 24575,'18'69'0,"-1"0"0,0 0 0,5 29 0,-2-1 0,-6-3 0,-2-8 0,2 12 0,-12-36 0</inkml:trace>
  <inkml:trace contextRef="#ctx0" brushRef="#br0" timeOffset="8223">15871 1103 24575,'63'-27'0,"0"1"0,-12 5 0,0 0 0</inkml:trace>
  <inkml:trace contextRef="#ctx0" brushRef="#br0" timeOffset="8524">16542 1071 24575,'-39'62'0,"1"1"0,-16 19 0,24-104 0,22-4 0</inkml:trace>
  <inkml:trace contextRef="#ctx0" brushRef="#br0" timeOffset="9127">16868 1127 24575,'-8'64'0,"1"-1"0,-3 30 0,21-119 0,19-32 0,-3 10 0,2-1 0,1 3 0,0 5 0,19-16 0,-10 30 0,-11 51 0,-15 23 0,-4 23 0,-9-21 0,-1-22 0,26-49 0,16-35 0,-10 16 0,3 0 0,1 1 0,2 6 0,28-5 0,-13 54 0,-20 35 0,-20 24 0,-18 2 0,2-4 0,-3-35 0,9-8 0</inkml:trace>
  <inkml:trace contextRef="#ctx0" brushRef="#br0" timeOffset="3980">9837 1356 24575,'-4'51'0,"1"0"0</inkml:trace>
  <inkml:trace contextRef="#ctx0" brushRef="#br0" timeOffset="4394">10380 826 24575,'35'75'0,"1"1"0,-1-1 0,3 22 0,-28-18 0,-96-29 0,21-49 0,-6-17 0,-4-16 0,4-11 0,8-7 0,15-9 0,24-3 0,19 0 0,25 9 0,16 7 0,20 6 0,11 11 0,10 16 0,-1 8 0,16 2 0,-23 13 0</inkml:trace>
  <inkml:trace contextRef="#ctx0" brushRef="#br0" timeOffset="4920">10992 772 24575,'83'-14'0,"1"0"0,-11 4 0,-10 12 0,-10 40 0,-42 29 0,-35 24 0,2-44 0,-2 0 0,1-3 0,3-1 0,7 29 0,49-16 0,47-25 0,-26-22 0,4-5 0,4-4 0,0-4 0,-4-2 0,-3-1 0,-2 3 0,-5 0 0,3-3 0,-13 6 0</inkml:trace>
  <inkml:trace contextRef="#ctx0" brushRef="#br0" timeOffset="5220">12045 839 24575,'74'47'0,"1"-1"0,-1 1 0,-2-3 0,-1 0 0,-4-1 0,14 11 0,-4-2 0,-6-7 0,-7-4 0,11 3 0,-30-17 0</inkml:trace>
  <inkml:trace contextRef="#ctx0" brushRef="#br0" timeOffset="5520">12675 848 24575,'-51'74'0,"0"-1"0,0 1 0,3-6 0,0-3 0,6-3 0,3 2 0,4-7 0,-25 19 0,21-45 0,31-64 0,5 13 0,15-23 0</inkml:trace>
  <inkml:trace contextRef="#ctx0" brushRef="#br0" timeOffset="2629">6700 1077 24575,'92'-4'0,"0"0"0,0 1 0,-9 4 0,-9 4 0,-14 1 0</inkml:trace>
  <inkml:trace contextRef="#ctx0" brushRef="#br0" timeOffset="2817">6976 1259 24575,'76'-3'0,"1"-1"0,-16 1 0,1 1 0</inkml:trace>
  <inkml:trace contextRef="#ctx0" brushRef="#br0" timeOffset="22602">1101 2271 24575,'21'75'0,"1"0"0,-1 0 0,4-4 0,2-2 0,7-7 0,26 6 0,12-11 0,-15-23 0,4-5 0,4-5 0,9-5 0,3-7 0,2-4 0,4-4 0,3-6 0,-2-6 0,1-6 0,-2-7 0,-1-4 0,-2-3 0,-2-5 0,-2-5 0,-4-5 0,-2-5 0,-2-2 0,-2-1 0,-2-2 0,-1 0 0,-2 2 0,-1 0 0,2 3 0,-3 5 0,2 2 0,1 7 0,26-3 0,0 12 0,-4 17 0,-2 12 0,-13 12 0,-6 9 0,-13 6 0,-9 5 0,6 33 0,-33-8 0,-10-23 0,30-25 0,45-28 0,-16-5 0,7-6 0,18-7 0,4-3 0,-26 7 0,1-2 0,-1 0 0,2-2 0,0-1 0,-2 2 0,-4 1 0,0 1 0,-3 1 0,15-7 0,-8 5 0,7-4 0,-34 22 0,-41 13 0</inkml:trace>
  <inkml:trace contextRef="#ctx0" brushRef="#br0" timeOffset="24254">4170 2506 24575,'93'-1'0,"1"0"0,-4 4 0,-5 8 0,-23 12 0,-1 4 0,15 6 0,5 0 0,-15-10 0,3-1 0,2 1 0,13 3 0,2 1 0,4-1 0,-14-6 0,1 0 0,3-1 0,1-1 0,6 0 0,2 0 0,2-1 0,1-1-340,-14-3 1,0-1 0,2 0 0,0-1 0,1 0 339,3-1 0,1 0 0,0-1 0,1 0 0,1-1 109,1 0 1,1-1 0,0-1 0,1 0 0,0 0-110,3 0 0,0-1 0,1-1 0,0 0 0,0-1-995,2 1 1,0-2 0,1 0 0,-1 0 0,1-1 994,3 0 0,-1-1 0,1-1 0,0 0 0,1 1 0,-17 0 0,0-1 0,1 1 0,-1 0 0,1-1 0,0 1 0,1 0 0,0-1 0,0 1 0,1 0 0,-1 0 0,1 0 0,0 1 0,0 0 0,0 0 0,1 0 0,-1 1 0,1 0 0,1 0 0,1 0 0,-1 1 0,1-1 0,-1 1 0,1 1 0,1-1 0,-1 1 0,1 0 0,0 0 0,0 1 0,0 0 0,1 1 0,1 0 0,-1 1 0,1 0 0,0 1 0,-1 0 0,1-1 0,0 1 0,0 0 0,0 1 0,0 0 0,1 0 0,-1 2 0,1 0 0,0 0 0,0 0 0,0 1 0,-1-2 0,0 1 0,0-1 0,0 0 0,-1 0 0,1 0 0,0 0 0,-1 0 0,1 0 0,-1 0 0,1 0 0,-1 0 0,0 0-214,-2-1 0,1 0 0,-1-1 0,1 1 1,-1-1-1,0 0 214,-1 0 0,1-1 0,-1 1 0,0-1 0,0-1 0,0 1 0,-2-1 0,0 0 0,0 0 0,-1-1 0,0 0 0,1-1 0,-2 0 0,0-1 0,-1-1 0,1 0 0,-1-1 0,1 0 0,14-2 0,0-1 0,-1-1 0,1 0 0,-1-2 0,-1-1 0,-1 0 0,1-2 0,-1 0 0,-1-2 0,-2-1 0,-1-1 0,0-1 0,0-1 0,-1-1 0,-2 0 0,1-2 0,-1 0 0,-1 0 0,0-2 0,-3 0 0,0-1 0,0-1 0,-1 0 0,-1-1 0,-2-1 0,0-1 0,-1 0 0,0-1 0,-1 0 0,0 0 0,-1 0 0,0-1 0,-1 0 0,0 0 0,15-7 0,0-1 0,-1 1 0,-1-1 0,-1 1 0,-1 0 0,-1 0 0,0 0 0,-4 0 0,0 0 0,-2 0 0,0 0 0,-3 1 0,-1 0 0,0 0 0,-2 0 0,-4 0 0,-1 0 0,-2 0 0,0 0 0,14-7 0,-1-1 0,-3 2 0,-8 3 0,-1 0 0,-4 1 0,19-9 0,-6 2 210,-17 7 1,-5 4-211,15-10 0,-51 23 0,-52 26 0,-43 16 0,22-9 0,-4 2 0,-4-2 0,1-1 0,7-2 0,3-2 4937,-20 1-4937,52-11 1808,51-20-1808,45-13 0,-22 9 0,4 0 0,7-2 0,2 1 0,1 3 0,0 3 0,-10 3 0,-3 2 235,18 1-235,-43 45 0,-50 42 0,-4-12 0,-2 1 0,-9 18 0,-1-7 0</inkml:trace>
  <inkml:trace contextRef="#ctx0" brushRef="#br0" timeOffset="26095">1 4340 24575,'3'84'0,"1"0"0,0 0 0,-1-5 0,0-2 0,0-6 0,0 2 0,1-7 0,1 27 0,1-48 0,3-66 0,5-59 0,-2 17 0,1-7 0,2-14 0,2-4 0,2-2 0,4 3 0,-1 10 0,4 6 0,1 15 0,6 13 0,33 18 0,9 78 0,-38 1 0,-5 9 0,1 13 0,-5 4 0,-5 2 0,-5-2 0,-3-12 0,-3-5 0,-1 22 0,-2-55 0,4-74 0,-5-2 0,0-8 0,6-18 0,2-4 0,2-5 0,3 1 0,0 10 0,3 6 0,0 14 0,5 14 0,28 30 0,-2 71 0,-26-3 0,-3 10 0,-1 10 0,-2 4 0,-1 0 0,0 0 0,5-4 0,-2-7 0,1 9 0,3-27 0</inkml:trace>
  <inkml:trace contextRef="#ctx0" brushRef="#br0" timeOffset="26472">1400 5174 24575,'-16'-87'0,"-1"0"0,4 1 0,1 2 0,2 16 0,3 2 0,6 3 0,7 3 0,17-30 0,28 51 0,14 74 0,-23 6 0,-2 10 0,2 15 0,-4 5 0,-3 1 0,-4-1 0,-4-3 0,-3-4 0,-3-12 0,-3-6 0,0 11 0,-3-29 0</inkml:trace>
  <inkml:trace contextRef="#ctx0" brushRef="#br0" timeOffset="26695">1727 4780 24575,'-68'19'0,"0"0"0,1 0 0,-15 5 0,12-3 0,15-3 0,38-10 0</inkml:trace>
  <inkml:trace contextRef="#ctx0" brushRef="#br0" timeOffset="27145">2441 4181 24575,'-90'42'0,"1"0"0,13-3 0,13 0 0,17 20 0,73 5 0,11-30 0,8-2 0,7 6 0,-1 1 0,-6 1 0,-9 3 0,-7 44 0,-68 0 0,-5-50 0,-9-7 0,-9-4 0,-2-6 0,11-10 0,3-5 0,-15-1 0,47-7 0</inkml:trace>
  <inkml:trace contextRef="#ctx0" brushRef="#br0" timeOffset="27595">3178 4187 24575,'-59'34'0,"0"1"0,-1-1 0,-10 13 0,24 1 0,67 25 0,13-36 0,10-2 0,8 0 0,1 0 0,-5 4 0,-5 1 0,11 35 0,-64 2 0,-55-16 0,14-35 0,-7-8 0,-5-4 0,0-6 0,-35-7 0,39-3 0,38-5 0</inkml:trace>
  <inkml:trace contextRef="#ctx0" brushRef="#br0" timeOffset="27821">3900 4707 24575,'5'68'0,"-1"0"0,-1-14 0,0 1 0</inkml:trace>
  <inkml:trace contextRef="#ctx0" brushRef="#br0" timeOffset="27933">3103 4200 24575,'0'0'0</inkml:trace>
  <inkml:trace contextRef="#ctx0" brushRef="#br0" timeOffset="28311">4332 4594 24575,'29'-64'0,"0"0"0,5 15 0,8 15 0,8 32 0,3 16 0,-1 9 0,-5 7 0,29 33 0,-36 3 0,-23-37 0,-15-6 0</inkml:trace>
  <inkml:trace contextRef="#ctx0" brushRef="#br0" timeOffset="28947">5359 4278 24575,'-81'41'0,"0"-1"0,12 7 0,15 7 0,29 6 0,16 5 0,14 8 0,11 2 0,11 5 0,6 0 0,6 9 0,2 1 0,-4 1 0,-5 0 0,-11-4 0,-11-2 0,-12-18 0,-13-7 0,-15-14 0,-10-15 0,-13-22 0,-5-18 0,-5-16 0,3-14 0,2-18 0,11-11 0,12-12 0,18-7 0,22-6 0,21 1 0,5 31 0,10 3 0,7 3 0,9 1 0,7 3 0,3 5 0,6 2 0,4 4 0,-2 0 0,-2 3 0,0 0 0,-4 0 0,-8 3 0,-3-1 0,-6-3 0,11-18 0,-12-4 0,-15 5 0,-16-4 0,-33-11 0,-10 4 0,8-2 0,-42-3 0</inkml:trace>
  <inkml:trace contextRef="#ctx0" brushRef="#br0" timeOffset="29135">4143 3657 24575,'0'0'0</inkml:trace>
  <inkml:trace contextRef="#ctx0" brushRef="#br0" timeOffset="163585">9293 1983 24575,'43'56'0,"0"-1"0,0 1 0,20 23 0,2-10 0,-11-31 0,2-6 0,2 2 0,4-3 0,3-5 0,2-3 0,2-2 0,2-2 0,4-5 0,1-3 0,5-3 0,0-3 0,5-4 0,0-2 0,3-4 0,1-3 0,0-3 0,1-3 0,0-3 0,0-3 0,1-1 0,0-4 0,1-6 0,-1-1 0,1 1 0,-1-2 0,-30 8 0,1 0 0,0-1 0,0 2 0,1 0 0,0 0 0,2-1 0,1 0 0,0 1 0,2 1 0,0 0 0,1 1 0,1 1 0,1 1 0,1 1 0,1 2 0,2 2 0,-1 1 0,1 2 0,1 1 0,-1 2 0,2 2 0,0 2 0,0 2 0,-2 2 0,1 2 0,0 2 0,-2 2 0,1 1 0,-1 4 0,-2 2 0,-1 3 0,-1 3 0,-1 0 0,-2 3 0,-1 2 0,-2 3 0,-3 2 0,-1 1 0,24 17 0,-5 2 0,-8-1 0,-4 2 0,-10-2 0,-4-1 0,-8-4 0,-3-3 0,24 27 0,-11-16 0,-9-23 0,7-22 0,5-29 0,12-33 0,-29 18 0,2-3 0,6-8 0,2-2 0,6-1 0,4 2 0,8 1 0,4 5 0,5 4 0,4 7 0,4 6 0,4 8 0,4 8 0,1 7 0,-29 7 0,0 4 0,1 1 0,0 4 0,-1 1 0,1 2 0,2 0 0,-1 2 0,1-1 0,-1-1 0,0 0 0,0-2 0,1-3 0,1-2 0,-1-3 0,1-2 0,-1-3 0,1-2 0,1-3 0,0-3 0,-2-3 0,0-5 0,-2-3 0,-1-3 0,-2-1 0,-1-3 0,-2-3 0,22-21 0,-5-5 0,-14 2 0,-7-1 0,-15 5 0,-7 2 0,0-9 0,-23 26 0</inkml:trace>
  <inkml:trace contextRef="#ctx0" brushRef="#br0" timeOffset="166326">12823 2848 24575,'18'81'0,"1"0"0,-2-11 0,-6-14 0,-10-29 0,-2-18 0,-1-11 0</inkml:trace>
  <inkml:trace contextRef="#ctx0" brushRef="#br0" timeOffset="166586">12788 2833 24575,'12'-63'0,"1"0"0,1 8 0,7 13 0,32 29 0,5 42 0,-8 33 0,-20 20 0,-25-6 0,-25-17 0,6-33 0,-4-12 0</inkml:trace>
  <inkml:trace contextRef="#ctx0" brushRef="#br0" timeOffset="167052">13326 2710 24575,'5'53'0,"-1"-1"0,4 32 0</inkml:trace>
  <inkml:trace contextRef="#ctx0" brushRef="#br0" timeOffset="167375">13585 2838 24575,'16'-81'0,"-1"0"0,0 5 0,3 8 0,21-3 0,11 21 0,-21 27 0,0 14 0</inkml:trace>
  <inkml:trace contextRef="#ctx0" brushRef="#br0" timeOffset="167940">13956 2330 24575,'6'76'0,"-1"0"0,0 0 0,2 26 0,-2-8 0,-1-30 0,-2-7 0,-5 25 0,3-37 0,-6-25 0</inkml:trace>
  <inkml:trace contextRef="#ctx0" brushRef="#br0" timeOffset="168239">13864 2798 24575,'86'-13'0,"0"1"0,-10 1 0,-8 0 0,9-5 0,-26 20 0,-11 30 0,-11 19 0,-6 11 0,-13-22 0,-4-18 0,-7-20 0</inkml:trace>
  <inkml:trace contextRef="#ctx0" brushRef="#br0" timeOffset="168351">13986 2563 24575,'-37'-37'0,"-1"0"0</inkml:trace>
  <inkml:trace contextRef="#ctx0" brushRef="#br0" timeOffset="169142">14734 2622 24575,'-34'90'0,"0"0"0,10-23 0,20-13 0,94-20 0,-38-44 0,1-13 0,2-6 0,-3-7 0,-5-7 0,-6-4 0,-7-4 0,-7-1 0,-1-43 0,-34 22 0,-34 42 0,-22 58 0,25 5 0,3 9 0,2 8 0,5 5 0,7-1 0,8 0 0,17 39 0,42-26 0,36-30 0,19-35 0,-8-28 0,-28-10 0,-39 3 0,-41 12 0,-8 17 0,-1 7 0,46 19 0,48 13 0,-15-15 0,5-1 0,5-2 0,1-3 0,-6-7 0,-5-3 0,9-3 0,-29-6 0</inkml:trace>
  <inkml:trace contextRef="#ctx0" brushRef="#br0" timeOffset="170530">13251 3007 24575,'0'0'0</inkml:trace>
  <inkml:trace contextRef="#ctx0" brushRef="#br0" timeOffset="170829">13192 2713 24575,'73'16'0,"0"0"0,-8-1 0,-12 7 0,-21 34 0,-18-12 0,-8-23 0,-7-11 0</inkml:trace>
  <inkml:trace contextRef="#ctx0" brushRef="#br0" timeOffset="171054">13390 2769 24575,'-81'44'0,"1"-1"0</inkml:trace>
  <inkml:trace contextRef="#ctx0" brushRef="#br0" timeOffset="171957">10349 2708 24575,'-78'-14'0,"1"0"0,-1-1 0,1 1 0,-13-2 0,8 2 0,13-1 0,-1 1 0</inkml:trace>
  <inkml:trace contextRef="#ctx0" brushRef="#br0" timeOffset="172557">8504 2271 24575,'-74'-20'0,"1"0"0,-1 0 0,0 0 0,-22-6 0,0 1 0,1-1 0,3 2 0,1 0 0,1 0 0,5 1 0,1 1 0,2 0 0,6 2 0,1 1 0,2 0 0,-25-5 0,5 1 0,17 6 0,5 2 0,-28-1 0,49 14 0,52 15 0,43 11 0,30 11 0,9 2 0,-14-4 0,-31-8 0,-36-6 0,-46-9 0,-41-8 0,26-7 0,-4-3 0,-5-5 0,-1-4 0,4-2 0,3-2 0,-28-22 0,47-1 0,69 2 0,53 9 0,-21 19 0,5 4 0,8 3 0,-4 4 0,13 1 0,-20 1 0</inkml:trace>
  <inkml:trace contextRef="#ctx0" brushRef="#br0" timeOffset="173234">8464 2278 24575,'79'18'0,"0"1"0,0 0 0,3 0 0,-1-1 0,-12-2 0,24 5 0,-11-5 0</inkml:trace>
  <inkml:trace contextRef="#ctx0" brushRef="#br0" timeOffset="173494">9957 2565 24575,'83'13'0,"0"0"0,-1-1 0,1 0 0,-1 0 0,0-1 0,1-1 0,0-1 0,0 0 0,0 0 0,1-1 0,-1-1 0,0 0 0,0-1 0,-1-1 0,-1 1 0,-1 0 0,0-1 0,-2 1 0,-1-1 0,-1 1 0,-6-1 0,-1 0 0,-1 1 0,27 5 0,-8 0 0,11-1 0,-32 3 0</inkml:trace>
</inkml:ink>
</file>

<file path=ppt/ink/ink8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18T18:28:48.800"/>
    </inkml:context>
    <inkml:brush xml:id="br0">
      <inkml:brushProperty name="width" value="0.05" units="cm"/>
      <inkml:brushProperty name="height" value="0.05" units="cm"/>
    </inkml:brush>
  </inkml:definitions>
  <inkml:trace contextRef="#ctx0" brushRef="#br0">1 195 24575,'85'9'0,"0"0"0,-8 4 0,-7 8 0,-22 9 0,-10 9 0,-9 4 0,-10 4 0,-16 8 0,-11 2 0,-17 9 0,-11 0 0,-14 6 0,-5 1 0,-5 6 0,3 3 0,6 0 0,11 2 0,18 1 0,15 0 0,18-4 0,14-4 0,15-8 0,10-8 0,4-11 0,4-10 0,-7-16 0,-1-11 0,20-22 0,-57-35 0,-53-9 0,-41 24 0,-14 49 0,56 18 0,11 14 0,16 20 0,18 10 0,9-17 0,9 2 0,6 0 0,11 10 0,8 0 0,4-1 0,6 3 0,4 0 0,1-2 0,1-1 0,1-2 0,-1 0 0,-4-4 0,-1 0 0,-3-2 0,-7-5 0,-3-1 0,-5 0 0,7 23 0,-14 0 0,-19-8 0,-18-4 0,-24-8 0,-18-7 0,-18-7 0,-13-10 0,10-18 0,-4-6 0,5-2 0,4 1 0,4-3 0,4-9 0,0 1 0</inkml:trace>
  <inkml:trace contextRef="#ctx0" brushRef="#br0" timeOffset="751">947 286 24575,'32'81'0,"-1"1"0,0-1 0,0-1 0,0 0 0,-3-4 0,3 17 0,-3-6 0,-2-10 0,-2-7 0,6 15 0,-13-62 0,-5-78 0,-5 5 0,2-6 0,4-16 0,3-2 0,6-6 0,3 0 0,5 5 0,4 2 0,3 8 0,3 5 0,-1 11 0,-1 6 0,6-4 0,-12 24 0</inkml:trace>
  <inkml:trace contextRef="#ctx0" brushRef="#br0" timeOffset="1164">1992 752 24575,'16'94'0,"0"0"0,-6-14 0,-17-22 0,-53-55 0,-6-55 0,38 5 0,8-9 0,9-8 0,10-3 0,14 1 0,6 3 0,5-15 0,13 28 0</inkml:trace>
  <inkml:trace contextRef="#ctx0" brushRef="#br0" timeOffset="1464">2394 1 24575,'-17'73'0,"1"0"0,0 0 0,1-2 0,1-1 0,0-1 0,-4 25 0,2-3 0,4-11 0,3-3 0,3-15 0,6-5 0,23 9 0,-12-35 0,14-27 0</inkml:trace>
  <inkml:trace contextRef="#ctx0" brushRef="#br0" timeOffset="1652">2427 764 24575,'42'72'0,"0"1"0,1-15 0,-3-12 0,-3-16 0,-5-26 0</inkml:trace>
  <inkml:trace contextRef="#ctx0" brushRef="#br0" timeOffset="2250">3044 711 24575,'5'90'0,"1"0"0,0-13 0,-4-17 0,-9-35 0,21-112 0,13 1 0,-4 13 0,5 1 0,-1 25 0,4 8 0,34-3 0,-3 49 0,-7 46 0,-13 30 0,-16-4 0,-16-30 0,-7-35 0,0-53 0,16-20 0,14-13 0,27 27 0,10 44 0,0 39 0,-13 30 0,-27-28 0,-16-3 0</inkml:trace>
  <inkml:trace contextRef="#ctx0" brushRef="#br0" timeOffset="2667">3925 718 24575,'85'-46'0,"-1"-1"0,-12 0 0,-17-4 0,-31-31 0,-56 29 0,-38 48 0,-5 60 0,45-13 0,10 7 0,15 8 0,13 1 0,11 0 0,10-4 0,9-4 0,7-5 0,3-7 0,3-5 0,-2-5 0,-3-5 0,10-1 0,-19-4 0</inkml:trace>
  <inkml:trace contextRef="#ctx0" brushRef="#br0" timeOffset="3342">4136 1714 24575,'-76'4'0,"1"1"0,-1 0 0,0 0 0,-6 0 0,-1 0 0,-1 0 0,-2 0 0,-7 1 0,-2 0 0,0-1 0,-1 1-1980,-3-2 1,1 0 0,-1 0 0,1-1 1979,3 1 0,-2-1 0,5 0 0,7 0 0,10-2 0,8 0 0,2 0 0,-9 1 0,0 0 0</inkml:trace>
</inkml:ink>
</file>

<file path=ppt/ink/ink8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18T18:30:47.367"/>
    </inkml:context>
    <inkml:brush xml:id="br0">
      <inkml:brushProperty name="width" value="0.05" units="cm"/>
      <inkml:brushProperty name="height" value="0.05" units="cm"/>
    </inkml:brush>
  </inkml:definitions>
  <inkml:trace contextRef="#ctx0" brushRef="#br0">430 72 24575,'-90'-28'0,"0"1"0,7 11 0,12 21 0,36 34 0,10 14 0,5 1 0,8 3 0,9-3 0,10-2 0,38 35 0,35-34 0,-27-38 0,3-8 0,2-7 0,1-4 0,1-3 0,-5 0 0,7-4 0,-18 6 0</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18T18:18:22.438"/>
    </inkml:context>
    <inkml:brush xml:id="br0">
      <inkml:brushProperty name="width" value="0.05" units="cm"/>
      <inkml:brushProperty name="height" value="0.05" units="cm"/>
    </inkml:brush>
  </inkml:definitions>
  <inkml:trace contextRef="#ctx0" brushRef="#br0">0 1 24575,'0'0'0</inkml:trace>
</inkml:ink>
</file>

<file path=ppt/ink/ink9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18T18:30:38.318"/>
    </inkml:context>
    <inkml:brush xml:id="br0">
      <inkml:brushProperty name="width" value="0.05" units="cm"/>
      <inkml:brushProperty name="height" value="0.05" units="cm"/>
    </inkml:brush>
  </inkml:definitions>
  <inkml:trace contextRef="#ctx0" brushRef="#br0">354 0 24575,'69'29'0,"1"0"0,-10 2 0,-22 3 0,-60 21 0,-41 6 0,20-33 0,-4-2 0,-4 0 0,1-1 0,-34 24 0,23 3 0,38 5 0,16 9 0,25-1 0,3 1 0,-7-32 0,-2-10 0</inkml:trace>
  <inkml:trace contextRef="#ctx0" brushRef="#br0" timeOffset="300">279 1125 24575,'-16'28'0</inkml:trace>
  <inkml:trace contextRef="#ctx0" brushRef="#br0" timeOffset="1052">952 612 24575,'-66'10'0,"0"1"0,0 0 0,-18 2 0,24 11 0,57 40 0,52-13 0,24-13 0,3-27 0,-20-16 0,-28-6 0,-18 3 0,-20 23 0,-2 39 0,15 39 0,6-28 0,5 4 0,6 5 0,-1 1 0,-5-2 0,-7-3 0,-11-6 0,-12-7 0,-15-11 0,-11-11 0,-13-14 0,-6-11 0,-3-12 0,1-11 0,6-7 0,6-10 0,12-7 0,13-6 0,37-47 0,18 43 0,12 3 0,19 3 0,9 7 0,4 5 0,2 5 0,-6 6 0,-1 1 0,-6-4 0,-7 2 0,2 3 0,-17-7 0</inkml:trace>
  <inkml:trace contextRef="#ctx0" brushRef="#br0" timeOffset="1390">1879 80 24575,'4'51'0,"0"0"0,-5 7 0,-1-69 0,-7-14 0</inkml:trace>
  <inkml:trace contextRef="#ctx0" brushRef="#br0" timeOffset="1651">1763 12 24575,'-51'62'0,"-1"0"0,1 0 0,6-3 0,2-1 0,10-1 0,7 11 0,16-3 0,17-9 0,14-6 0,22-11 0,12-10 0,13-9 0,4-10 0,6-6 0,-2-7 0,-11-4 0,-6-3 0,7-2 0,-32 1 0</inkml:trace>
  <inkml:trace contextRef="#ctx0" brushRef="#br0" timeOffset="3904">63 2184 24575,'-17'85'0,"-1"0"0,3-12 0,4-13 0,10-29 0,21-24 0,21-18 0,29-6 0,17-3 0,-35 10 0,-9 3 0</inkml:trace>
  <inkml:trace contextRef="#ctx0" brushRef="#br0" timeOffset="4207">422 2396 24575,'-12'89'0,"-1"0"0,1-9 0,1-13 0,-2-16 0,8-18 0,4-21 0,3-5 0</inkml:trace>
  <inkml:trace contextRef="#ctx0" brushRef="#br0" timeOffset="4806">777 2570 24575,'0'0'0</inkml:trace>
  <inkml:trace contextRef="#ctx0" brushRef="#br0" timeOffset="5374">1121 2031 24575,'7'69'0,"0"0"0,6-7 0,-3-11 0,-15-20 0,50 0 0,25 9 0,-12 12 0,-43 4 0,-58-3 0,-33-18 0,19-18 0,12-15 0</inkml:trace>
  <inkml:trace contextRef="#ctx0" brushRef="#br0" timeOffset="5782">1708 1868 24575,'-17'77'0,"0"1"0,6-3 0,17-8 0,37-26 0,10-7 0,17 35 0,-44-10 0,-58-23 0,12-14 0,-21-14 0</inkml:trace>
  <inkml:trace contextRef="#ctx0" brushRef="#br0" timeOffset="5972">1837 1793 24575,'73'-30'0,"0"-1"0,-15 7 0,1 0 0</inkml:trace>
  <inkml:trace contextRef="#ctx0" brushRef="#br0" timeOffset="6495">899 2135 24575,'0'0'0</inkml:trace>
  <inkml:trace contextRef="#ctx0" brushRef="#br0" timeOffset="6608">877 2030 24575,'59'-40'0,"-1"-1"0</inkml:trace>
  <inkml:trace contextRef="#ctx0" brushRef="#br0" timeOffset="7584">2396 2254 24575,'68'-55'0,"1"-1"0,-6 10 0,-7 20 0,3 57 0,-19 21 0,-24 10 0,-10-20 0,-6-19 0,8-34 0,22-24 0,18-13 0,21-3 0,2 19 0,-9 16 0,-16 20 0,-14 14 0,-16 7 0,-10 8 0,-4-15 0,-5-2 0</inkml:trace>
  <inkml:trace contextRef="#ctx0" brushRef="#br0" timeOffset="7772">3377 2071 24575,'7'74'0</inkml:trace>
  <inkml:trace contextRef="#ctx0" brushRef="#br0" timeOffset="8260">3842 1466 24575,'-43'58'0,"0"0"0,0 0 0,-8 24 0,22-4 0,39-26 0,15-6 0,9-5 0,9-8 0,6-8 0,3-11 0,0-13 0,-1-10 0,34-37 0,-35-23 0,-45 5 0,-38 29 0,-18 46 0,9 42 0,29 24 0,37 3 0,26-12 0,-16-33 0,-2-15 0</inkml:trace>
</inkml:ink>
</file>

<file path=ppt/ink/ink9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18T18:30:53.638"/>
    </inkml:context>
    <inkml:brush xml:id="br0">
      <inkml:brushProperty name="width" value="0.05" units="cm"/>
      <inkml:brushProperty name="height" value="0.05" units="cm"/>
    </inkml:brush>
  </inkml:definitions>
  <inkml:trace contextRef="#ctx0" brushRef="#br0">42 168 24575,'-3'74'0,"-1"0"0,0 0 0,-3 29 0,0-12 0,-1-14 0,-1-24 0</inkml:trace>
  <inkml:trace contextRef="#ctx0" brushRef="#br0" timeOffset="599">387 565 24575,'71'-21'0,"0"-1"0,-7 5 0,-11 10 0,-24 23 0,-12 2 0,-10-7 0,-1-23 0,12-20 0,10-9 0,14 9 0,5 25 0,1 23 0,-6 10 0,2 1 0,-25-13 0,2-5 0</inkml:trace>
  <inkml:trace contextRef="#ctx0" brushRef="#br0" timeOffset="788">1380 446 24575,'-40'85'0</inkml:trace>
  <inkml:trace contextRef="#ctx0" brushRef="#br0" timeOffset="1313">1801 1 24575,'-53'81'0,"0"1"0,10-7 0,11-4 0,23 26 0,44-23 0,35-41 0,29-35 0,-45-15 0,-3-8 0,26-27 0,-34 8 0,-65 27 0,-33 31 0,-19 23 0,21 13 0,46 13 0,58-7 0,35-15 0,-26-18 0,-9-16 0</inkml:trace>
  <inkml:trace contextRef="#ctx0" brushRef="#br0" timeOffset="1911">2826 117 24575,'-86'6'0,"0"1"0,12 4 0,18 13 0,40 22 0,17 7 0,25 40 0,5-52 0,9-6 0,9-8 0,4-7 0,7-6 0,1-6 0,-2-6 0,0-2 0,-4 5 0,-4-1 0,2-5 0,-13 16 0</inkml:trace>
</inkml:ink>
</file>

<file path=ppt/ink/ink9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18T18:30:50.183"/>
    </inkml:context>
    <inkml:brush xml:id="br0">
      <inkml:brushProperty name="width" value="0.05" units="cm"/>
      <inkml:brushProperty name="height" value="0.05" units="cm"/>
    </inkml:brush>
  </inkml:definitions>
  <inkml:trace contextRef="#ctx0" brushRef="#br0">94 274 24575,'2'85'0,"0"-1"0,0-5 0,1-7 0,7 18 0,-4-40 0,-4-18 0</inkml:trace>
  <inkml:trace contextRef="#ctx0" brushRef="#br0" timeOffset="600">511 249 24575,'83'2'0,"-1"-1"0,-11 7 0,-23 11 0,-58 50 0,-37 13 0,13-41 0,-2-1 0,-27 32 0,32-14 0,48-10 0,46-19 0,22-13 0,2-18 0,-13-13 0,-38 4 0,-10-1 0</inkml:trace>
  <inkml:trace contextRef="#ctx0" brushRef="#br0" timeOffset="1727">1720 459 24575,'-72'8'0,"-1"-1"0,8-2 0,15 10 0,32 38 0,27-14 0,29-19 0,14-22 0,-2-15 0,-14-8 0,-19 9 0,-14 19 0,-6 38 0,-1 35 0,1-21 0,-1 4 0,1 6 0,-4 0 0,-5-4 0,-6-2 0,-4-7 0,-6-9 0,-47 6 0,-15-51 0,10-41 0,29-36 0,44-3 0,64 4 0,-12 47 0,5 5 0,14 3 0,-1 6 0,15-2 0,-20 7 0</inkml:trace>
  <inkml:trace contextRef="#ctx0" brushRef="#br0" timeOffset="2327">2270 0 24575,'-13'71'0,"-1"0"0,2-10 0,2-15 0,5-33 0,1-31 0,0-18 0,-1-13 0,-4 6 0,-21 20 0,-9 32 0,-17 31 0,10 31 0,19 17 0,24 5 0,31-17 0,23-26 0,19-35 0,6-32 0,-12-14 0,-27 5 0,-17 10 0</inkml:trace>
  <inkml:trace contextRef="#ctx0" brushRef="#br0" timeOffset="2927">3061 955 24575,'-83'13'0,"-1"0"0,1 0 0,-1 0 0,-3-2 0,-2 0 0,0 0 0,0-2 0,4-1 0,1-2 0,-1 0 0,-2 0-312,-10-1 0,-2-1 0,-1 0 1,-1 1 311,17-2 0,0 1 0,-1 0 0,1 1 0,0-1 0,2 0 0,-1-1 0,1 1 0,2 1 0,0-1 0,-10 1 0,0 1 0,3 0 0,4 0 0,-9 3 0,5 0 0,9-1 0,5 0 0,11-1 0,-2 5 0</inkml:trace>
</inkml:ink>
</file>

<file path=ppt/ink/ink9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18T18:31:48.114"/>
    </inkml:context>
    <inkml:brush xml:id="br0">
      <inkml:brushProperty name="width" value="0.05" units="cm"/>
      <inkml:brushProperty name="height" value="0.05" units="cm"/>
    </inkml:brush>
  </inkml:definitions>
  <inkml:trace contextRef="#ctx0" brushRef="#br0">93 813 24575,'75'11'0,"1"0"0,0 0 0,-6-1 0,-1 1 0,-8-3 0,30 5 0,-31-5 0</inkml:trace>
  <inkml:trace contextRef="#ctx0" brushRef="#br0" timeOffset="299">227 1107 24575,'76'5'0,"1"0"0,0 0 0,16 0 0,-15-2 0,-29-2 0,-36-4 0</inkml:trace>
  <inkml:trace contextRef="#ctx0" brushRef="#br0" timeOffset="789">1 513 24575,'91'11'0,"1"0"0,-2 5 0,-3 7 0,-15 8 0,-3 6 0,5 5 0,-1 4 0,1 0 0,-4 3 0,-4 1 0,-8 3 0,-10-2 0,-14 4 0,-27 44 0,-35-47 0,-17-4 0,-23-1 0,-9-4 0,-9 4 0,-1-2 0,3 0 0,7-3 0,30-16 0,6-2 0,-11 13 0</inkml:trace>
  <inkml:trace contextRef="#ctx0" brushRef="#br0" timeOffset="1877">1166 130 24575,'-5'84'0,"-1"0"0,2-6 0,2-4 0,4-19 0,2-5 0,2 18 0,-3-32 0,-1-25 0</inkml:trace>
  <inkml:trace contextRef="#ctx0" brushRef="#br0" timeOffset="2140">1426 1 24575,'-1'73'0,"0"0"0,0 1 0,0-5 0,-1-1 0,-1-5 0,-3 3 0,-2-5 0,-7 31 0,6-43 0,2-30 0</inkml:trace>
  <inkml:trace contextRef="#ctx0" brushRef="#br0" timeOffset="2407">1526 154 24575,'-93'30'0,"1"0"0,0 0 0,8-3 0,4 0 0,11-4 0,-16 6 0,34-9 0</inkml:trace>
  <inkml:trace contextRef="#ctx0" brushRef="#br0" timeOffset="2627">1553 439 24575,'-89'8'0,"1"-1"0,0 1 0,9-2 0,4 0 0,10-1 0,-19 0 0,38-4 0</inkml:trace>
  <inkml:trace contextRef="#ctx0" brushRef="#br0" timeOffset="2892">1859 322 24575,'-77'54'0,"1"0"0,14 1 0,14-3 0,21-9 0,24-4 0</inkml:trace>
  <inkml:trace contextRef="#ctx0" brushRef="#br0" timeOffset="2964">1767 670 24575,'0'0'0</inkml:trace>
  <inkml:trace contextRef="#ctx0" brushRef="#br0" timeOffset="4130">1521 340 24575,'27'63'0,"-1"1"0,-19 22 0,-92-107 0,19-1 0,-4-3 0,-5 0 0,3 0 0,12 6 0,17 2 0,34 8 0,47 19 0,27 12 0,11-3 0,3 1 0,0 2 0,-4-2 0,15-3 0,-90-39 0,-78-35 0,26 18 0,-2-2 0,2 3 0,8 1 0,13-4 0,96 59 0,-13 8 0,2 8 0,4 6 0,-3 1 0,13 14 0,-42-21 0</inkml:trace>
</inkml:ink>
</file>

<file path=ppt/ink/ink9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18T18:31:28.291"/>
    </inkml:context>
    <inkml:brush xml:id="br0">
      <inkml:brushProperty name="width" value="0.05" units="cm"/>
      <inkml:brushProperty name="height" value="0.05" units="cm"/>
    </inkml:brush>
  </inkml:definitions>
  <inkml:trace contextRef="#ctx0" brushRef="#br0">10973 3339 24575,'-78'10'0,"0"0"0,0-1 0,-4 2 0,11-2 0,7-2 0</inkml:trace>
  <inkml:trace contextRef="#ctx0" brushRef="#br0" timeOffset="186">10901 3701 24575,'-75'3'0,"0"-1"0,0 0 0,-16 0 0,1 1 0</inkml:trace>
  <inkml:trace contextRef="#ctx0" brushRef="#br0" timeOffset="-23803">9293 2307 24575,'43'72'0,"0"-1"0,0 1 0,0 0 0,-3-2 0,-1 0 0,-4-1 0,-5-1 0,-3 9 0,-8-2 0,-5-1 0,-7-4 0,-5 0 0,-2-7 0,1-2 0,-5-7 0,-20 20 0</inkml:trace>
  <inkml:trace contextRef="#ctx0" brushRef="#br0" timeOffset="-22227">6156 2365 24575,'-70'52'0,"0"-1"0,0 0 0,1 6 0,3 1 0,4 4 0,8 2 0,4 2 0,5 3 0,5-1 0,4 3 0,7 0 0,7-2 0,6-1 0,9 0 0,17 26 0,19-5 0,21-10 0,15-8 0,-15-26 0,5-3 0,2-5 0,28 7 0,4-9 0,3-8 0,-7-7 0,4-2 0,-14-16 0</inkml:trace>
  <inkml:trace contextRef="#ctx0" brushRef="#br0" timeOffset="-14080">609 2775 24575,'-53'64'0,"0"0"0,0 0 0,0 0 0,2 1 0,1 1 0,3 1 0,4 0 0,-1 17 0,7 1 0,4-1 0,3-3 0,5 0 0,6-1 0,7-9 0,6-1 0,6-3 0,11 18 0,11-7 0,9-14 0,8-8 0,8-13 0,0-9 0,8 5 0,-7-24 0</inkml:trace>
  <inkml:trace contextRef="#ctx0" brushRef="#br0" timeOffset="-13293">480 3478 24575,'-14'81'0,"1"0"0,1-9 0,2-11 0,0-16 0,21-14 0,36-19 0,23-8 0,22-9 0,-12-3 0,-8-2 0,-37 6 0,-10-2 0</inkml:trace>
  <inkml:trace contextRef="#ctx0" brushRef="#br0" timeOffset="-12992">682 3557 24575,'7'68'0,"-1"1"0,0-1 0,2 27 0,-2-5 0,-6-21 0,-2-4 0,-2-12 0,-2-4 0,-5 16 0,1-37 0,5-21 0,5-11 0</inkml:trace>
  <inkml:trace contextRef="#ctx0" brushRef="#br0" timeOffset="-12805">1116 4176 24575,'0'0'0</inkml:trace>
  <inkml:trace contextRef="#ctx0" brushRef="#br0" timeOffset="-11978">1289 3533 24575,'68'8'0,"0"0"0,0 0 0,22 2 0,-21 11 0,-48 43 0,-51 1 0,-38-5 0,-9-16 0,29-25 0,46-10 0,63 2 0,24 19 0,-36-9 0,-3 4 0,20 35 0,-55 7 0,-48-7 0,-47-9 0,34-31 0,-3-4 0,-1-8 0,4-2 0,-5 1 0,17-8 0</inkml:trace>
  <inkml:trace contextRef="#ctx0" brushRef="#br0" timeOffset="-11341">2477 3402 24575,'-86'28'0,"1"-1"0,7-1 0,7-1 0,-17 11 0,28 3 0,34 8 0,16 11 0,9 2 0,-5-6 0,-4-16 0,1-14 0,15-18 0,38-13 0,28 4 0,22 11 0,-18 29 0,-41 21 0,-59 13 0,-9-35 0,-9-3 0,-7-4 0,-5-5 0,-4-2 0,3-4 0,-7-2 0,16-6 0</inkml:trace>
  <inkml:trace contextRef="#ctx0" brushRef="#br0" timeOffset="-10664">2512 4021 24575,'-16'52'0,"-1"0"0,-6 15 0,34-111 0,10-19 0,23-22 0,11 22 0,12 26 0,-8 49 0,-19 37 0,-15 19 0,-21-6 0,-2-26 0,-1-33 0,6-36 0,10-27 0,15-11 0,10 13 0,11 31 0,-4 35 0,-8 31 0,-12 9 0,-15-4 0,-13-13 0,-2-17 0,-3-7 0</inkml:trace>
  <inkml:trace contextRef="#ctx0" brushRef="#br0" timeOffset="-10475">3356 4068 24575,'-31'31'0</inkml:trace>
  <inkml:trace contextRef="#ctx0" brushRef="#br0" timeOffset="-9950">3659 3336 24575,'-35'88'0,"-1"-1"0,1 1 0,6-10 0,2-1 0,10-8 0,11-6 0,12-8 0,36 16 0,30-47 0,21-54 0,-43 5 0,-4-5 0,-8-5 0,-5-1 0,9-20 0,-33 31 0,-27 41 0,-3 32 0,1 26 0,29-5 0,30-15 0,26-27 0,21-28 0,-38-2 0,-5-9 0</inkml:trace>
  <inkml:trace contextRef="#ctx0" brushRef="#br0" timeOffset="-9651">4549 3364 24575,'-23'63'0,"0"0"0,-15 26 0,27-105 0,5 3 0,0-6 0</inkml:trace>
  <inkml:trace contextRef="#ctx0" brushRef="#br0" timeOffset="-9387">4371 3352 24575,'-31'82'0,"0"0"0,0 0 0,5-10 0,2-2 0,12-9 0,30 29 0,31-50 0,15-45 0,14-31 0,-28 6 0,-3 0 0,0-4 0,3 3 0</inkml:trace>
  <inkml:trace contextRef="#ctx0" brushRef="#br0" timeOffset="-8936">4676 2753 24575,'42'75'0,"0"0"0,0 0 0,0 1 0,1-1 0,1 16 0,-3 1 0,-3 0 0,-8-1 0,-8-6 0,-4-1 0,-7 0 0,-8-3 0,-13 20 0,-12-2 0,-13-7 0,-18-7 0,-12-6 0,2-9 0,4-3 0,0-11 0,-5-14 0,0 0 0</inkml:trace>
  <inkml:trace contextRef="#ctx0" brushRef="#br0" timeOffset="-7019">6594 3544 24575,'98'-3'0,"0"1"0,0 0 0,0-2 0,1 0 0,-3-1 0,-11-2 0,-1 0 0,1 0 0,8 0 0,1-1 0,2 2 0,-21 1 0,1 1 0,0 0 0,0 0 0,22 0 0,0 0 0,-3 0 0,-6 1 0,-1 1 0,-5-1 0,22-2 0,-11-1 0,-38 4 0,-8-1 0,12-3 0</inkml:trace>
  <inkml:trace contextRef="#ctx0" brushRef="#br0" timeOffset="-6120">6276 4293 24575,'-8'90'0,"0"0"0,0 0 0,0-8 0,0-2 0,0-13 0,-9 17 0,5-33 0</inkml:trace>
  <inkml:trace contextRef="#ctx0" brushRef="#br0" timeOffset="-5484">6602 4727 24575,'-12'61'0,"0"0"0,-4 29 0,24-112 0,8-25 0,18-21 0,6 12 0,12 28 0,0 45 0,-13 31 0,-8 10 0,-18-6 0,-7-25 0,-4-26 0,10-33 0,14-25 0,12-4 0,16 12 0,-3 35 0,0 31 0,-14 16 0,-9 3 0,-18-14 0,-5-11 0</inkml:trace>
  <inkml:trace contextRef="#ctx0" brushRef="#br0" timeOffset="-5257">7532 4785 24575,'-8'22'0</inkml:trace>
  <inkml:trace contextRef="#ctx0" brushRef="#br0" timeOffset="-4770">7855 4160 24575,'-35'70'0,"1"0"0,0 0 0,-9 27 0,14-8 0,26-32 0,13-7 0,44 22 0,39-50 0,-37-26 0,0-8 0,-4-6 0,-4-6 0,21-29 0,-53 8 0,-50 20 0,-26 27 0,-3 33 0,37 26 0,49 16 0,41-10 0,23-19 0,-32-26 0,-15-19 0</inkml:trace>
  <inkml:trace contextRef="#ctx0" brushRef="#br0" timeOffset="-4169">9052 4232 24575,'-23'-64'0,"0"1"0,-1 8 0,-4 19 0,-25 50 0,-7 50 0,28-12 0,5 8 0,6 9 0,8 2 0,8-3 0,10-2 0,12-8 0,11-6 0,14-13 0,9-10 0,10-11 0,5-9 0,7-8 0,1-5 0,-1-3 0,-3-1 0,-9 1 0,-5 2 0,9-2 0,-28 7 0</inkml:trace>
  <inkml:trace contextRef="#ctx0" brushRef="#br0" timeOffset="-2480">6348 2575 24575,'0'67'0,"0"0"0,-1-1 0,-1 29 0,-1-4 0,1-18 0,0-5 0,-1-9 0,0-7 0,2 3 0,1-24 0</inkml:trace>
  <inkml:trace contextRef="#ctx0" brushRef="#br0" timeOffset="-2065">6600 2487 24575,'82'-6'0,"-1"1"0,-7 5 0,-11 14 0,-9 56 0,-42 28 0,-26-38 0,-9 0 0,-7-2 0,-4-3 0,2-8 0,2-5 0,-10 14 0,56-26 0,51-21 0,-16-6 0,6-1 0,12-3 0,-3-1 0,10 1 0,-15 0 0</inkml:trace>
  <inkml:trace contextRef="#ctx0" brushRef="#br0" timeOffset="-1427">7731 2707 24575,'-56'79'0,"1"0"0,9-10 0,24-12 0,62-27 0,21-30 0,-5-27 0,-10-9 0,-21 9 0,-17 25 0,-8 53 0,-13 40 0,5-25 0,-3 4 0,-6 4 0,-5-1 0,-4-6 0,-5-6 0,-6-12 0,-5-11 0,-47-5 0,13-47 0,39-41 0,69-13 0,10 28 0,11 3 0,12 5 0,3 4 0,2 3 0,-3 5 0,9-1 0,-28 11 0</inkml:trace>
  <inkml:trace contextRef="#ctx0" brushRef="#br0" timeOffset="-528">8704 2395 24575,'-94'-8'0,"1"0"0,4 10 0,9 18 0,19 39 0,12 14 0,10-8 0,12 2 0,16-4 0,15-4 0,22-8 0,15-8 0,15-6 0,10-8 0,15-6 0,-1-7 0,-28-6 0,-5-4 0,30 0 0</inkml:trace>
  <inkml:trace contextRef="#ctx0" brushRef="#br0" timeOffset="8107">19198 819 24575,'59'6'0,"-1"0"0,36 4 0</inkml:trace>
  <inkml:trace contextRef="#ctx0" brushRef="#br0" timeOffset="8295">19185 1203 24575,'94'-30'0,"1"0"0,-30 5 0,-9 5 0,-2 16 0</inkml:trace>
  <inkml:trace contextRef="#ctx0" brushRef="#br0" timeOffset="8859">21670 46 24575,'-4'87'0,"0"0"0,0 0 0,1-6 0,1-2 0,2-7 0,4 2 0,2-8 0,9 19 0,-6-41 0,-1-36 0</inkml:trace>
  <inkml:trace contextRef="#ctx0" brushRef="#br0" timeOffset="9085">21916 1 24575,'-11'86'0,"1"1"0,0-1 0,2-4 0,-1-1 0,2-5 0,-2 9 0,2-9 0,0 15 0,6-33 0</inkml:trace>
  <inkml:trace contextRef="#ctx0" brushRef="#br0" timeOffset="9387">22148 195 24575,'-92'26'0,"0"-1"0,-1 1 0,9-3 0,2 0 0,12-4 0,-19 9 0,32-11 0</inkml:trace>
  <inkml:trace contextRef="#ctx0" brushRef="#br0" timeOffset="9609">22100 519 24575,'-78'4'0,"1"0"0,0 0 0,0 0 0,-14 1 0,3-1 0,14-1 0,-21-2 0,44-1 0</inkml:trace>
  <inkml:trace contextRef="#ctx0" brushRef="#br0" timeOffset="10286">22518 221 24575,'-60'44'0,"0"0"0,0 1 0,-13 14 0,23 0 0,58 18 0,41-38 0,18-42 0,-4-39 0,-17-27 0,-14 5 0,-17 22 0,9 52 0,-3 69 0,-7-13 0,-3 8 0,-5 15 0,-7 2 0,-8 0 0,-8-3 0,-8-14 0,-10-11 0,-5-18 0,-8-14 0,-48-26 0,16-61 0,57 11 0,16-7 0,21-5 0,18 2 0,22 0 0,14 8 0,14 9 0,7 10 0,4 10 0,0 12 0,-14 15 0,-7 6 0,16 2 0,-43 12 0</inkml:trace>
  <inkml:trace contextRef="#ctx0" brushRef="#br0" timeOffset="5706">15643 934 24575,'-8'77'0,"-1"-1"0,0 1 0,0 26 0,1-15 0,3-24 0,5-27 0</inkml:trace>
  <inkml:trace contextRef="#ctx0" brushRef="#br0" timeOffset="5967">15864 734 24575,'-1'89'0,"1"-1"0,-3-1 0,-1-4 0,-3-10 0,-1-4 0,1-5 0,0-7 0,1 7 0,4-24 0</inkml:trace>
  <inkml:trace contextRef="#ctx0" brushRef="#br0" timeOffset="6234">16146 950 24575,'-92'23'0,"-1"1"0,1-1 0,2 1 0,1-2 0,12-2 0,20-7 0,7-1 0,-32 7 0</inkml:trace>
  <inkml:trace contextRef="#ctx0" brushRef="#br0" timeOffset="6456">16033 1178 24575,'-76'5'0,"1"0"0,-1 0 0,1 0 0,-17 0 0,2 0 0,12-1 0,14-1 0,9-2 0,-18 1 0</inkml:trace>
  <inkml:trace contextRef="#ctx0" brushRef="#br0" timeOffset="7171">16397 1154 24575,'-9'66'0,"0"0"0,0 0 0,-2 23 0,1-17 0,2-33 0,9-40 0,14-45 0,17-35 0,-10 32 0,5 1 0,2 3 0,3 3 0,32-14 0,-5 44 0,-13 53 0,-19 33 0,-15 21 0,-14-16 0,0-32 0,-1-36 0,14-42 0,15-34 0,16-18 0,15 1 0,6 28 0,0 40 0,-7 46 0,-15 19 0,-13 17 0,-17-33 0,-6-9 0</inkml:trace>
  <inkml:trace contextRef="#ctx0" brushRef="#br0" timeOffset="7396">17493 1223 24575,'2'64'0,"0"-1"0,8 32 0,-21-83 0</inkml:trace>
  <inkml:trace contextRef="#ctx0" brushRef="#br0" timeOffset="7885">17822 746 24575,'-36'63'0,"0"-1"0,-1 0 0,-9 24 0,11-3 0,19-23 0,13-3 0,36 30 0,8-58 0,10-11 0,11-10 0,4-11 0,7-10 0,-3-7 0,-13-5 0,-9-4 0,7-22 0,-79 25 0,-35 40 0,-16 33 0,30 29 0,46-5 0,44-14 0,36-38 0,-30-12 0,-3-17 0</inkml:trace>
  <inkml:trace contextRef="#ctx0" brushRef="#br0" timeOffset="15505">23707 3001 24575,'-94'4'0,"0"-1"0,1 1 0,-1 0 0,-3 0 0,-1 0 0,-1 0 0,0 0-289,17-1 1,-1 0 0,0-1-1,0 1 1,0 0 288,-18 0 0,0 0 0,1 0 0,3 0 117,6 0 0,2 0 1,1-1-1,5 0-117,-10 0 0,4-1 0,8 1 0,-5 1 0,13 0 0,-3-2 0,59 2 0</inkml:trace>
  <inkml:trace contextRef="#ctx0" brushRef="#br0" timeOffset="16183">21896 3739 24575,'70'-70'0,"0"0"0,-8 11 0,-7 17 0,-18 40 0,-17 39 0,-11 17 0,-12 2 0,-2-26 0,5-27 0,17-34 0,10-13 0,13-6 0,1 18 0,1 28 0,-10 25 0,-6 13 0,-10-2 0,-8-14 0,-4-10 0,-2-8 0</inkml:trace>
  <inkml:trace contextRef="#ctx0" brushRef="#br0" timeOffset="16371">22708 3578 24575,'-10'69'0,"0"0"0</inkml:trace>
  <inkml:trace contextRef="#ctx0" brushRef="#br0" timeOffset="16819">23019 3245 24575,'-38'63'0,"1"0"0,-1 0 0,-9 23 0,16-8 0,37 8 0,44-34 0,30-39 0,-28-24 0,0-8 0,-5-5 0,-6-6 0,8-34 0,-56 12 0,-40 36 0,-11 28 0,19 34 0,40 12 0,47-1 0,38-16 0,-27-19 0,-5-15 0</inkml:trace>
  <inkml:trace contextRef="#ctx0" brushRef="#br0" timeOffset="10811">24837 1647 24575,'-86'0'0,"1"0"0,-1 1 0,0-1 0,1 0 0,-7 0 0,0-1 0,-1 1 0,-1-1 0,0 0 0,-2 0 0,0-1 0,0 0 0,-2 0 0,-1 0-480,10 0 0,-2 0 0,-1 0 1,0 0-1,-1 0 0,1 0 480,-2 0 0,-1 0 0,0 0 0,1 1 0,-1-1 0,1 1 0,3 1 0,0-1 0,0 1 0,0 1 0,2-1 0,1 2 0,-9-1 0,2 2 0,0 0 0,3 0 0,3 1 101,-10 0 0,3 1 1,4 1-1,9-1 0,-21 2 1,14 0-1,32-2 0,1 0 1</inkml:trace>
  <inkml:trace contextRef="#ctx0" brushRef="#br0" timeOffset="13633">22220 1951 24575,'-5'78'0,"0"-1"0,-1-4 0,1-9 0,-3-9 0,2-18 0</inkml:trace>
  <inkml:trace contextRef="#ctx0" brushRef="#br0" timeOffset="13928">22407 1881 24575,'-11'89'0,"1"-1"0,0-3 0,2-5 0,1-21 0,1-3 0,-3 40 0,4-49 0,1-17 0</inkml:trace>
  <inkml:trace contextRef="#ctx0" brushRef="#br0" timeOffset="14190">22357 2087 24575,'-73'19'0,"0"0"0,15-4 0,0 1 0</inkml:trace>
  <inkml:trace contextRef="#ctx0" brushRef="#br0" timeOffset="14415">22600 2209 24575,'-67'9'0,"0"-1"0,0 1 0,-30 2 0,10-3 0,1-5 0,23-4 0</inkml:trace>
  <inkml:trace contextRef="#ctx0" brushRef="#br0" timeOffset="15092">22852 2172 24575,'-22'52'0,"0"0"0,3 20 0,76-93 0,-4-4 0,-9 19 0,-14 32 0,-18 35 0,-25 27 0,-6-41 0,-7-2 0,-7-7 0,-7-7 0,-50 5 0,8-41 0,24-31 0,63-18 0,67-9 0,-9 34 0,10 4 0,13 1 0,4 4 0,-3 5 0,0 3 0,-10 2 0,-4 3 0,-14 1 0,-7 1 0,4-1 0,-26 4 0</inkml:trace>
  <inkml:trace contextRef="#ctx0" brushRef="#br0" timeOffset="25042">18034 4434 24575,'-1'78'0,"0"-1"0,0 1 0,-1-6 0,0-2 0,1-4 0,-1 6 0,0-7 0,-3 18 0,-1-41 0,4-36 0</inkml:trace>
  <inkml:trace contextRef="#ctx0" brushRef="#br0" timeOffset="25303">18262 4344 24575,'1'96'0,"-1"1"0,1-1 0,0-6 0,-1-3 0,-2-6 0,-3 2 0,-1-8 0,2-11 0,1-7 0,-1 7 0,5-30 0</inkml:trace>
  <inkml:trace contextRef="#ctx0" brushRef="#br0" timeOffset="25566">18245 4810 24575,'-72'21'0,"0"0"0,1 0 0,3-2 0,1 0 0,3-1 0,-14 6 0,7-3 0,-15 2 0,49-9 0</inkml:trace>
  <inkml:trace contextRef="#ctx0" brushRef="#br0" timeOffset="25791">18501 4875 24575,'-75'19'0,"1"-1"0,-1 1 0,1-1 0,-13 6 0,4-1 0,12-4 0,-22 2 0,46-5 0</inkml:trace>
  <inkml:trace contextRef="#ctx0" brushRef="#br0" timeOffset="26508">19018 4825 24575,'-74'30'0,"1"0"0,-1 0 0,-22 12 0,16 1 0,25 14 0,62-14 0,53-25 0,19-39 0,-8-24 0,-30-3 0,-26 16 0,-41 41 0,3 58 0,11-6 0,6 9 0,9 22 0,6 6 0,-2-24 0,3 2 0,-4 1 0,-1-1 0,-3 0 0,-6-2 0,-4-5 0,-6-3 0,-6-4 0,-22 17 0,-14-14 0,-14-20 0,-8-17 0,-1-18 0,0-16 0,8-10 0,11-13 0,22-13 0,21-5 0,34 0 0,22 2 0,26-4 0,16 7 0,-16 15 0,5 4 0,0 2 0,-4 2 0,1 2 0,-3-1 0,19-10 0,-8 2 0,2 1 0,-35-3 0</inkml:trace>
  <inkml:trace contextRef="#ctx0" brushRef="#br0" timeOffset="26730">19477 4952 24575,'89'-44'0,"0"1"0</inkml:trace>
  <inkml:trace contextRef="#ctx0" brushRef="#br0" timeOffset="26919">19663 5175 24575,'67'-36'0,"0"0"0,0 0 0</inkml:trace>
  <inkml:trace contextRef="#ctx0" brushRef="#br0" timeOffset="27483">20683 4194 24575,'-52'78'0,"-1"0"0,1 0 0,0 0 0,5 0 0,3 2 0,3 0 0,8-2 0,4 11 0,8-2 0,6-1 0,7-3 0,5-1 0,6-3 0,9 23 0,14-8 0,9-20 0,11-10 0,5-12 0,8-12 0,8-15 0,-1-9 0,11 0 0,-12-17 0</inkml:trace>
  <inkml:trace contextRef="#ctx0" brushRef="#br0" timeOffset="28046">20879 4503 24575,'-5'95'0,"0"0"0,0-4 0,3-4 0,5-17 0,2-6 0,0 24 0,-1-43 0,-1-34 0</inkml:trace>
  <inkml:trace contextRef="#ctx0" brushRef="#br0" timeOffset="28308">21123 4522 24575,'-13'97'0,"0"0"0,2-2 0,-2-3 0,0-20 0,0-5 0,3-10 0,0-6 0,-3 6 0,6-32 0,6-20 0</inkml:trace>
  <inkml:trace contextRef="#ctx0" brushRef="#br0" timeOffset="28570">21416 4730 24575,'-80'24'0,"-1"1"0,1 0 0,3-4 0,0 0 0,5-3 0,-9 1 0,6-3 0,11-5 0,8-1 0,-8 2 0,36-7 0</inkml:trace>
  <inkml:trace contextRef="#ctx0" brushRef="#br0" timeOffset="28795">21083 5004 24575,'-78'9'0,"-1"-1"0,1 0 0,-20 4 0,14-2 0,16-2 0,39-3 0</inkml:trace>
  <inkml:trace contextRef="#ctx0" brushRef="#br0" timeOffset="29510">21327 5356 24575,'-17'83'0,"1"1"0,2-10 0,4-27 0,10-45 0,10-56 0,14-41 0,-6 36 0,2-1 0,2 4 0,4 4 0,26-13 0,-4 58 0,-12 57 0,-15 38 0,-17 5 0,-11-15 0,-1-37 0,7-33 0,12-48 0,12-24 0,20-11 0,9 16 0,6 33 0,-1 33 0,-20 27 0,-12 12 0,-19-9 0,-6-14 0,-2-17 0</inkml:trace>
  <inkml:trace contextRef="#ctx0" brushRef="#br0" timeOffset="29734">22128 5154 24575,'10'72'0,"0"0"0,1-13 0,-3-12 0,-8-29 0,0-13 0,8-20 0</inkml:trace>
  <inkml:trace contextRef="#ctx0" brushRef="#br0" timeOffset="30222">22595 4571 24575,'-43'63'0,"1"0"0,-1-1 0,6-1 0,3 0 0,6 1 0,5 20 0,13-1 0,10-14 0,12-5 0,12-12 0,12-11 0,14-15 0,7-14 0,9-12 0,1-11 0,-1-13 0,-5-8 0,-13-3 0,-10-3 0,-4-24 0,-61 38 0,-27 50 0,-10 33 0,26 25 0,38 5 0,46-12 0,-6-38 0,3-5 0,10 1 0,-2-9 0</inkml:trace>
  <inkml:trace contextRef="#ctx0" brushRef="#br0" timeOffset="30675">23043 4458 24575,'48'73'0,"1"0"0,-1 0 0,0 0 0,-5-2 0,-2 1 0,-5 0 0,-8 0 0,-9 12 0,-9 0 0,-6-1 0,-5-3 0,-4 0 0,-6-2 0,-3-5 0,-5-2 0,-3-4 0,-15 23 0,-2-10 0,-10 6 0,10-32 0</inkml:trace>
  <inkml:trace contextRef="#ctx0" brushRef="#br0" timeOffset="31086">24250 4245 24575,'-41'68'0,"0"0"0,0 0 0,1 0 0,1 1 0,1 0 0,2 1 0,4 0 0,-3 17 0,4 0 0,7 0 0,5-3 0,5 0 0,7-2 0,9-7 0,6-2 0,8-4 0,20 23 0,14-12 0,12-17 0,11-14 0,12-20 0,0-12 0,14-2 0,-13-28 0</inkml:trace>
  <inkml:trace contextRef="#ctx0" brushRef="#br0" timeOffset="31500">25404 4084 24575,'-9'73'0,"0"0"0,0 0 0,1-3 0,-1-1 0,2-3 0,0 15 0,1-6 0,0-19 0,0-7 0,-1 10 0,3-43 0</inkml:trace>
  <inkml:trace contextRef="#ctx0" brushRef="#br0" timeOffset="31761">25618 4090 24575,'-7'85'0,"1"0"0,-1 0 0,0-5 0,0-1 0,-1-5 0,-6 9 0,0-5 0,4-13 0,-1-7 0,-2 6 0,8-31 0</inkml:trace>
  <inkml:trace contextRef="#ctx0" brushRef="#br0" timeOffset="32028">25608 4369 24575,'-86'28'0,"0"0"0,1 0 0,13-3 0,3-2 0,13-5 0,-10-1 0,42-10 0</inkml:trace>
  <inkml:trace contextRef="#ctx0" brushRef="#br0" timeOffset="32250">25877 4561 24575,'-79'16'0,"-1"-1"0,1 1 0,2-3 0,0-2 0,3-4 0,-19-8 0,8-5 0,24-1 0,7-1 0,-7-4 0,52 5 0</inkml:trace>
  <inkml:trace contextRef="#ctx0" brushRef="#br0" timeOffset="32888">26472 4387 24575,'-77'29'0,"-1"1"0,1-1 0,10-4 0,2 1 0,11 1 0,-19 36 0,71-24 0,56-30 0,44-27 0,-45 1 0,-2-3 0,36-16 0,-29 17 0,-31 41 0,-28 50 0,-6-17 0,-7 5 0,-8 8 0,-6 0 0,-6 0 0,-5-5 0,-6-14 0,-4-8 0,0-10 0,-1-11 0,-33-17 0,30-46 0,65-24 0,22 25 0,14 3 0,23-1 0,11 6 0,-19 14 0,5 4 0,0 1 0,0 2 0,0 2 0,0 1 0,31-1 0,-8 2 0,-38 5 0,-6 0 0,24-2 0</inkml:trace>
  <inkml:trace contextRef="#ctx0" brushRef="#br0" timeOffset="33301">27949 5209 24575,'-85'21'0,"0"0"0,0 0 0,0 0 0,0 0 0,-4 1 0,0 0 0,-1 0 0,0-1 0,1-3 0,2-2 0,1-1 0,0-2 0,-1 0 0,-1 0-398,-6 1 1,-2 1 0,0-1 0,-1-1-1,1 0 398,-1-2 0,0 0 0,1-1 0,0-1 0,1-1 0,6-1 0,1-1 0,1-1 0,2-1 0,3-1 0,-5-2 0,3-1 0,3-1 0,7-2 0,-27-2 0,15-3 0,-3-8 0,77 8 0</inkml:trace>
  <inkml:trace contextRef="#ctx0" brushRef="#br0" timeOffset="33940">25454 6369 24575,'-5'74'0,"1"1"0,-3-7 0,6-28 0,16-70 0,8-46 0,-2 17 0,2-3 0,3 3 0,2 3 0,-3 6 0,3 10 0,31 6 0,-17 58 0,-9 49 0,-20 17 0,-12-1 0,-7-45 0,4-35 0,21-42 0,15-16 0,21-9 0,4 19 0,-8 24 0,-9 38 0,-18 16 0,-9 7 0,-10-18 0,-4-15 0</inkml:trace>
  <inkml:trace contextRef="#ctx0" brushRef="#br0" timeOffset="34128">26494 6295 24575,'-17'59'0,"-1"-1"0</inkml:trace>
  <inkml:trace contextRef="#ctx0" brushRef="#br0" timeOffset="34617">26748 5882 24575,'-29'65'0,"0"1"0,0 0 0,-7 20 0,10-9 0,24-10 0,57-42 0,33-55 0,-25 4 0,0-4 0,-7-4 0,-5 1 0,21-13 0,-51 34 0,-45 31 0,-15 18 0,3 17 0,30 0 0,51-3 0,44-19 0,-28-28 0,0-5 0,16-1 0,-14-13 0</inkml:trace>
  <inkml:trace contextRef="#ctx0" brushRef="#br0" timeOffset="35142">27275 4219 24575,'63'69'0,"0"1"0,0-1 0,1 1 0,-5 1 0,-1 2 0,-4 0 0,-4 1 0,-9-4 0,-5 0 0,-3 1 0,-3 1 0,-3 1 0,-4 2 0,-3-1 0,-4-1 0,-2 17 0,-7-2 0,-6-2 0,-5-11 0,-6-2 0,-6-4 0,-13 17 0,-10-11 0,-6-23 0,-1-9 0,-8 6 0,10-29 0</inkml:trace>
  <inkml:trace contextRef="#ctx0" brushRef="#br0" timeOffset="37282">18441 4344 24575,'0'0'0</inkml:trace>
  <inkml:trace contextRef="#ctx0" brushRef="#br0" timeOffset="37846">18466 4340 24575,'-39'-66'0,"1"-1"0,0 0 0,-7-5 0,-2 0 0,-3 0 0,-7-1 0,-4 1 0,-3-1-292,9 10 1,-2 0 0,-3-2 0,-1 0 291,7 8 0,-1 0 0,-2 0 0,-1-1 0,-1 0 0,-4-2 0,-1-1 0,-2 0 0,0 1 0,-2-1 0,-3-3 0,-1 0 0,-2 1 0,0-1 0,-1 1-197,11 9 0,0 1 0,-1 0 0,-1 1 0,0-1 0,-1 1 197,-2 0 0,0-1 0,-2 1 0,1 0 0,-2 1 0,1 0 0,-2 0 0,1 0 0,-1 1 0,-1 1 0,0 0 0,-2 1 0,-1 0 0,-1 1 0,0 1 0,-2 0 0,1 1 0,-1 1 0,-1 1 0,0 0 0,-1 1 0,0 1 0,-1 1 0,0 2 0,-1 1 0,0 1 0,0 0 0,-1 3 0,0 0 0,0 3 0,1 1 0,-1 2 0,1 1 0,-1 2 0,1 2 0,-1 1 0,2 3 0,0 2 0,-1 1 0,1 2 0,0 2 0,0 2 0,-13 1 0,0 3 0,0 2 0,1 3 0,1 2 0,5 3 0,0 2 0,0 3 0,2 1 0,1 3 0,3 2 0,1 2 0,1 2 0,2 2 0,1 2 0,-14 7 0,3 3 0,1 3 0,3 2 0,4 0 0,2 4 0,3 1 0,2 1 0,7-2 0,2 2 0,2 0 0,3 0 0,-10 10 0,4 0 0,8-5 0,3-3 0,9-5 0,-10 12 0</inkml:trace>
  <inkml:trace contextRef="#ctx0" brushRef="#br0" timeOffset="38221">10375 1047 24575,'-4'91'0,"0"1"0,0-1 0,-3-8 0,-2-2 0,-7-9 0,-16-2 0,-5-10 0,-16 19 0,43-49 0,76-53 0,-6-4 0,9-4 0,-10 6 0,4-1 0,2 0 0,7 0 0,1 0 0,-6 3 0,-4 0 0,-5 3 0,-9 7 0,0-1 0</inkml:trace>
  <inkml:trace contextRef="#ctx0" brushRef="#br0" timeOffset="50008">7355 7027 24575,'-94'30'0,"0"1"0,0 0 0,4 2 0,11-6 0,28-14 0,-1 0 0</inkml:trace>
  <inkml:trace contextRef="#ctx0" brushRef="#br0" timeOffset="50235">7468 7471 24575,'-85'5'0,"0"-1"0,0 0 0,1 1 0,-1 0 0,10 0 0,9 0 0,6 1 0,-35 3 0</inkml:trace>
  <inkml:trace contextRef="#ctx0" brushRef="#br0" timeOffset="52225">8930 6259 24575,'-94'9'0,"-1"1"0,3-2 0,3 1 0,16 1 0,4-1 0,10-3 0,3 1 0,-21 7 0,37 6 0,36 20 0,17 23 0,6 35 0,-14-42 0,-4 1 0,-7 6 0,-6-1 0,-7-4 0,-6-4 0,0-7 0,-2-6 0,-19 17 0,23-31 0,56-21 0,54-10 0,-21 5 0,5 3 0,8 2 0,-2 5 0,-10 7 0,-7 5 0,16 30 0,-80 13 0,-70-9 0,14-28 0,-7-4 0,-3-5 0,0-5 0,9-3 0,6-3 0,-8 0 0,31-9 0</inkml:trace>
  <inkml:trace contextRef="#ctx0" brushRef="#br0" timeOffset="52937">9207 6507 24575,'67'-15'0,"-1"0"0,0-1 0,23 0 0,-13 18 0,-10 64 0,-52-15 0,-12 6 0,-13 13 0,-13 3 0,-13 8 0,-9-3 0,-7-1 0,-5-5 0,-4-5 0,-2-7 0,7-14 0,1-8 0,-30 4 0,40-43 0,51-40 0,54-15 0,-10 26 0,6 5 0,9 4 0,2 7 0,-1 8 0,-2 5 0,-9 3 0,-5 3 0,22 15 0,-27 10 0,-16 7 0,-15-11 0,-5-5 0</inkml:trace>
  <inkml:trace contextRef="#ctx0" brushRef="#br0" timeOffset="53128">10224 7282 24575,'-53'54'0</inkml:trace>
  <inkml:trace contextRef="#ctx0" brushRef="#br0" timeOffset="53575">10462 6504 24575,'84'-17'0,"1"-1"0,-10 4 0,-11 11 0,-5 35 0,-51 41 0,-18-15 0,-10 6 0,-14 11 0,-4 3 0,1 4 0,1 1 0,2-5 0,6-3 0,11-12 0,9-3 0,29 31 0,50-44 0,-15-39 0,1-7 0,16 0 0,-6-16 0</inkml:trace>
  <inkml:trace contextRef="#ctx0" brushRef="#br0" timeOffset="54026">11410 6272 24575,'76'53'0,"0"0"0,-1-1 0,-9 2 0,-5 1 0,-13 5 0,-8 27 0,-24 2 0,-21-10 0,-22-7 0,-25-18 0,-17-16 0,-19-18 0,-7-20 0,29-10 0,-1-9 0,5-7 0,-26-24 0,15-13 0,24-6 0,20-6 0,27-1 0,22 5 0,22 11 0,17 11 0,21 9 0,3 11 0,-30 13 0,-3 7 0,41 6 0</inkml:trace>
  <inkml:trace contextRef="#ctx0" brushRef="#br0" timeOffset="54740">12381 6749 24575,'-82'19'0,"0"0"0,16 2 0,20 8 0,50 38 0,55-4 0,27-24 0,10-34 0,-20-30 0,-28-8 0,-31 15 0,-29 50 0,-3 62 0,4-18 0,1 8 0,3-19 0,0 3 0,0 0 0,-2 4 0,-1 1 0,-3-3 0,-14 21 0,-8-7 0,-4-15 0,-7-13 0,-4-26 0,-2-16 0,-40-34 0,58-20 0,13-12 0,16-5 0,15-4 0,18-11 0,15 5 0,14 9 0,9 9 0,6 6 0,2 10 0,-3 11 0,-5 7 0,13 1 0,-31 11 0</inkml:trace>
  <inkml:trace contextRef="#ctx0" brushRef="#br0" timeOffset="55455">13483 5859 24575,'-43'59'0,"0"1"0,2-9 0,6-23 0,16-63 0,-3-40 0,11 27 0,0-3 0,-1-2 0,-4 2 0,-27-21 0,-22 44 0,-17 70 0,34 3 0,4 12 0,2 19 0,8 8 0,8 8 0,11 3 0,15 1 0,14-2 0,14-6 0,14-7 0,12-10 0,10-11 0,5-12 0,5-12 0,-2-13 0,-1-10 0,-9-13 0,-5-8 0,30-19 0,-46-1 0,-21 11 0,-20 14 0</inkml:trace>
  <inkml:trace contextRef="#ctx0" brushRef="#br0" timeOffset="56880">7569 8812 24575,'-69'13'0,"-1"0"0,1 1 0,-2-2 0,0 0 0,2-2 0,-21 2 0,5 2 0,17 2 0,8 1 0,-8 1 0,50 4 0</inkml:trace>
  <inkml:trace contextRef="#ctx0" brushRef="#br0" timeOffset="57104">7868 9239 24575,'-80'12'0,"0"0"0,0 0 0,-1 0 0,1 1 0,3-1 0,-25 5 0,7 0 0,15 3 0,9-1 0,-7 0 0,46 0 0</inkml:trace>
  <inkml:trace contextRef="#ctx0" brushRef="#br0" timeOffset="57969">9863 8621 24575,'-73'-2'0,"0"-1"0,0 1 0,-28 0 0,7 0 0,33 2 0,8 0 0,-24 4 0,41-4 0,34 19 0,13 16 0,-9 42 0,-16 21 0,-4-35 0,-5-1 0,-3-5 0,-3-1 0,-1 2 0,0-2 0,-16 26 0,19-27 0,45-31 0,39-36 0,-10 3 0,5 0 0,10-1 0,3 3 0,-2 6 0,-2 4 0,-7 7 0,-4 5 0,18 31 0,-57 23 0,-54 6 0,-1-36 0,-7-4 0,-9-2 0,-3-6 0,3-7 0,1-7 0,-33-2 0,44-8 0,25-12 0</inkml:trace>
  <inkml:trace contextRef="#ctx0" brushRef="#br0" timeOffset="58608">10162 8750 24575,'53'47'0,"0"-1"0,0 1 0,13 23 0,-23 6 0,-48 5 0,-23 2 0,-6-2 0,-11-4 0,-8-8 0,-7-9 0,-2-11 0,-2-12 0,9-18 0,2-11 0,-14-22 0,52-41 0,70 1 0,-6 25 0,8 7 0,15 4 0,3 9 0,1 10 0,-2 7 0,-9 3 0,-6 5 0,21 24 0,-41-14 0,-25-6 0</inkml:trace>
  <inkml:trace contextRef="#ctx0" brushRef="#br0" timeOffset="58831">11094 9527 24575,'0'0'0</inkml:trace>
  <inkml:trace contextRef="#ctx0" brushRef="#br0" timeOffset="59619">11577 8593 24575,'96'20'0,"0"0"0,-17 9 0,-21 15 0,-47 27 0,-23 10 0,-10 0 0,-13-3 0,-10-1 0,-8-7 0,-3-15 0,-3-9 0,7-14 0,3-9 0,-14-12 0,63-46 0,66-11 0,-9 22 0,9 6 0,11 7 0,3 9 0,-4 9 0,-4 7 0,-10 6 0,-7 3 0,14 20 0,-57 1 0,-8-22 0,-22-3 0</inkml:trace>
  <inkml:trace contextRef="#ctx0" brushRef="#br0" timeOffset="60337">12805 8954 24575,'-91'32'0,"0"-1"0,13 5 0,15 5 0,20 34 0,40-12 0,39-35 0,13-53 0,13-34 0,-15-11 0,-16 15 0,-3 47 0,4 80 0,-14-9 0,-2 8 0,-3-4 0,0 6 0,-4 1 0,-5 7 0,-4 1 0,-4 0 0,-2-1 0,-3-1 0,-5-2 0,-4-7 0,-3-4 0,-6-5 0,-15 11 0,-8-14 0,1-23 0,-2-17 0,-36-45 0,58-21 0,13-13 0,14-13 0,16-5 0,19-6 0,14 5 0,15 6 0,12 12 0,10 20 0,7 11 0,-5 11 0,0 6 0,-8 6 0,-7 3 0,8 6 0,-35-9 0</inkml:trace>
  <inkml:trace contextRef="#ctx0" brushRef="#br0" timeOffset="60936">13939 8374 24575,'-96'-18'0,"1"0"0,1 14 0,9 22 0,21 40 0,11 18 0,7 0 0,11 4 0,17-5 0,15-1 0,18-8 0,15-6 0,18-9 0,11-11 0,8-10 0,4-11 0,1-9 0,-2-7 0,-17-4 0,-5-4 0,8-5 0,-34 4 0</inkml:trace>
  <inkml:trace contextRef="#ctx0" brushRef="#br0" timeOffset="61609">8498 8296 24575,'-11'75'0,"0"-1"0,0 1 0,0-1 0,-2 5 0,0-1 0,0 2 0,0 1 0,1 7 0,0 2 0,0 1 0,0 0-1641,0 0 0,-1 0 0,1 0 0,0-1 1641,0-2 0,1 0 0,0-1 0,2-3-256,-1 12 1,1-4 0,2-6 255,0 15 0,2-14 0,2 2 0,8-56 0</inkml:trace>
  <inkml:trace contextRef="#ctx0" brushRef="#br0" timeOffset="62662">8385 8473 24575,'92'-27'0,"0"0"0,1-1 0,-16 6 0,1 0 0,2 1 0,1 1 0,5 2 0,0 3 0,3 0 0,2-1-452,-8 0 0,2 0 0,2-1 1,1 0-1,1 0 452,7 1 0,1-1 0,2 1 0,0-1 0,2 0 0,-13 2 0,0 0 0,2 0 0,0 0 0,0 0 0,0-1 0,2-1 0,2 1 0,-1-2 0,0 1 0,1 0 0,-1 0-376,0 0 1,1 1 0,-1-1 0,0 1 0,0-1-1,0-1 376,-2 0 0,0-1 0,0 0 0,0-1 0,-1 1 0,-1 1 0,-2 0 0,-2 1 0,1 1 0,-2-1 0,1 1 0,-2-1 0,12-1 0,0-1 0,-2 1 0,-1 0 0,0 1 0,-7 1 0,-1 1 0,0 0 0,-2 0 0,-1 2 0,12-2 0,-1 1 0,-3 1 0,-1 1 0,-10 2 0,-2 0 0,-2 3 0,-2 2 0,10 2 0,-4 4 0,-5 5 0,15 10 0,-11 13 121,-23 15 0,-14 13-121,-17 16 0,-13 9 0,-9-13 0,-5 4 0,-2 2 0,-2 11 0,-2 2 0,1 2 0,3-16 0,0 1 0,1 2 0,2-1 0,2 24 0,2 0 0,3-1 0,2 0 0,3-1 0,2-2 0,3-7 0,3-3 0,0-2 0,-2-7 0,1-1 0,-1-3 0,4 18 0,-7-5-128,-10-9 1,-14-7 127,-17-18 0,-13-8 0,-20-3 0,-11-7 0,9-14 0,-5-5 0,-3-2 0,-13 3 0,-3-3 0,-3 0 0,12-4 0,-1 0 0,-2-1 0,-2 0 0,-5 2 0,-2 0 0,-1-1 0,-2-1 42,13-1 1,-1-2 0,-1 0 0,-1 0 0,0 0-43,-4 0 0,-1 0 0,0-1 0,-1 0 0,-1 0 0,-4-1 0,-1-1 0,-1 0 0,0 0 0,-1 0 0,15 0 0,-1 0 0,0 0 0,0 1 0,0-1 0,0 1 157,-2 0 0,-1 0 1,0 0-1,1 1 1,-1 0-1,1-1-157,0 2 0,1-1 0,-1 0 0,1 1 0,0 0 0,0-1-252,1 1 1,0 0-1,0 0 1,0-1-1,0 1 1,1-1 251,-13 1 0,0-1 0,1 0 0,0-1 0,2 0 0,5-1 0,0-1 0,1 0 0,1 0 0,2 0 0,-15-1 0,2 0 0,1 0 0,3-1 0,9 0 0,0-1 0,5 1 0,7-1 0,-20 1 0,12 0 0,24 1 0,0 0 0</inkml:trace>
</inkml:ink>
</file>

<file path=ppt/ink/ink9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18T18:29:09.153"/>
    </inkml:context>
    <inkml:brush xml:id="br0">
      <inkml:brushProperty name="width" value="0.05" units="cm"/>
      <inkml:brushProperty name="height" value="0.05" units="cm"/>
    </inkml:brush>
  </inkml:definitions>
  <inkml:trace contextRef="#ctx0" brushRef="#br0">1 100 24575,'66'-28'0,"0"1"0,-14 5 0,1 0 0</inkml:trace>
</inkml:ink>
</file>

<file path=ppt/ink/ink9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18T18:29:09.335"/>
    </inkml:context>
    <inkml:brush xml:id="br0">
      <inkml:brushProperty name="width" value="0.05" units="cm"/>
      <inkml:brushProperty name="height" value="0.05" units="cm"/>
    </inkml:brush>
  </inkml:definitions>
  <inkml:trace contextRef="#ctx0" brushRef="#br0">0 93 24575,'60'-26'0,"-1"1"0,-11 4 0,-1 0 0</inkml:trace>
</inkml:ink>
</file>

<file path=ppt/ink/ink9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18T18:29:13.768"/>
    </inkml:context>
    <inkml:brush xml:id="br0">
      <inkml:brushProperty name="width" value="0.05" units="cm"/>
      <inkml:brushProperty name="height" value="0.05" units="cm"/>
    </inkml:brush>
  </inkml:definitions>
  <inkml:trace contextRef="#ctx0" brushRef="#br0">4166 59 24575,'-87'3'0,"1"0"0,-1-1 0,0 1 0,-7 0 0,-1-1 0,-1 0 0,0-1 0,16-1 0,0 0 0,-1-1 0,-1-1 0,-1 1-1967,-8 0 1,-1-1 0,-2 1 0,-1-1 0,0-1 1891,13 1 1,-2 0-1,0-1 1,-1 0 0,1 0-1,-1 0 75,1 0 0,-2-1 0,1 1 0,0-1 0,1 0 0,0 1 0,-13-1 0,0 0 0,0 0 0,2 1 0,1 0 0,7 0 0,-1 1 0,3-1 0,0 2 0,3 0 296,-9 1 0,1 2 1,4 0-1,8 0 1,-22 0-1,13 1 1,31 2-1,-1 1 1</inkml:trace>
</inkml:ink>
</file>

<file path=ppt/ink/ink9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18T18:29:11.778"/>
    </inkml:context>
    <inkml:brush xml:id="br0">
      <inkml:brushProperty name="width" value="0.05" units="cm"/>
      <inkml:brushProperty name="height" value="0.05" units="cm"/>
    </inkml:brush>
  </inkml:definitions>
  <inkml:trace contextRef="#ctx0" brushRef="#br0">318 0 24575,'3'92'0,"-1"0"0,3 0 0,-2-2 0,-6-5 0,0-4 0,5-14 0,-1-4 0,-6 25 0,5-50 0,-5-25 0</inkml:trace>
  <inkml:trace contextRef="#ctx0" brushRef="#br0" timeOffset="261">509 107 24575,'6'94'0,"1"-1"0,-1 1 0,-1-11 0,-1-1 0,-1-7 0,1 2 0,-2-9 0,-5 20 0,2-44 0,-2-30 0</inkml:trace>
  <inkml:trace contextRef="#ctx0" brushRef="#br0" timeOffset="525">449 348 24575,'-75'25'0,"0"-1"0,15-4 0,0 0 0</inkml:trace>
  <inkml:trace contextRef="#ctx0" brushRef="#br0" timeOffset="751">691 562 24575,'-97'15'0,"-1"0"0,1 0 0,9-2 0,3-1 0,13-2 0,-25-3 0,41-4 0</inkml:trace>
  <inkml:trace contextRef="#ctx0" brushRef="#br0" timeOffset="1462">1414 357 24575,'-64'37'0,"1"0"0,0 0 0,-19 18 0,19 2 0,39 24 0,39-16 0,36-43 0,13-34 0,-5-42 0,-10-11 0,-19 5 0,-11 33 0,3 71 0,-14 5 0,-3 9 0,2 25 0,-4 8 0,-6-25 0,-4 2 0,-4 0 0,-11 29 0,-8-5 0,-8-13 0,-7-10 0,-4-19 0,-3-13 0,-39-15 0,35-63 0,77-57 0,24 33 0,19 0 0,-5 17 0,8 1 0,4 5 0,9 1 0,5 5 0,0 3 0,-1 4 0,1 2 0,-1 4 0,-10 5 0,-2 3 0,-4 2 0,9 3 0,-8 3 0,5 0 0,-45 12 0</inkml:trace>
</inkml:ink>
</file>

<file path=ppt/ink/ink9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1-18T18:29:17.670"/>
    </inkml:context>
    <inkml:brush xml:id="br0">
      <inkml:brushProperty name="width" value="0.05" units="cm"/>
      <inkml:brushProperty name="height" value="0.05" units="cm"/>
    </inkml:brush>
  </inkml:definitions>
  <inkml:trace contextRef="#ctx0" brushRef="#br0">21 371 24575,'-4'91'0,"0"0"0,1-17 0,-1-14 0,1-28 0,1-26 0</inkml:trace>
  <inkml:trace contextRef="#ctx0" brushRef="#br0" timeOffset="414">47 332 24575,'38'73'0,"0"1"0,-2-10 0,-8-29 0,-16-84 0,19-41 0,-11 33 0,4 0 0,1 4 0,4 6 0,29-4 0,-8 65 0,-7 48 0,-28-13 0,-5 2 0,4 42 0,-11-38 0,-2-25 0</inkml:trace>
  <inkml:trace contextRef="#ctx0" brushRef="#br0" timeOffset="791">587 733 24575,'29'-89'0,"0"-1"0,-1 4 0,-1 5 0,-6 16 0,0 5 0,17-32 0,-8 39 0,8 50 0,-7 55 0,10 34 0,-22-22 0,-4-1 0,4 8 0,-7-9 0</inkml:trace>
  <inkml:trace contextRef="#ctx0" brushRef="#br0" timeOffset="1052">977 377 24575,'-89'16'0,"0"1"0,16-10 0,16 3 0,36 6 0</inkml:trace>
  <inkml:trace contextRef="#ctx0" brushRef="#br0" timeOffset="1465">1370 19 24575,'-68'51'0,"-1"0"0,11-9 0,24-3 0,63-1 0,44-8 0,-25-9 0,0 3 0,34 25 0,-45 7 0,-58-2 0,-51-15 0,18-27 0,0-4 0,-17 0 0,14-12 0</inkml:trace>
  <inkml:trace contextRef="#ctx0" brushRef="#br0" timeOffset="1841">1743 1 24575,'-80'19'0,"-1"0"0,18 1 0,27 3 0,88 21 0,-9-15 0,5 1 0,9 7 0,-3 4 0,-15-4 0,-10 2 0,-14 31 0,-64-14 0,16-27 0,-16-13 0</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B545A4-F007-914E-87CE-48E6EB44662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B4DC96C-460D-4B41-8C32-ECB0F0D4684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0069D76-906A-3440-B73B-22AAE8C5001D}"/>
              </a:ext>
            </a:extLst>
          </p:cNvPr>
          <p:cNvSpPr>
            <a:spLocks noGrp="1"/>
          </p:cNvSpPr>
          <p:nvPr>
            <p:ph type="dt" sz="half" idx="10"/>
          </p:nvPr>
        </p:nvSpPr>
        <p:spPr/>
        <p:txBody>
          <a:bodyPr/>
          <a:lstStyle/>
          <a:p>
            <a:fld id="{BCB45A6F-DF5A-384D-A944-3B1F72CD1197}" type="datetimeFigureOut">
              <a:rPr lang="en-US" smtClean="0"/>
              <a:t>11/18/20</a:t>
            </a:fld>
            <a:endParaRPr lang="en-US"/>
          </a:p>
        </p:txBody>
      </p:sp>
      <p:sp>
        <p:nvSpPr>
          <p:cNvPr id="5" name="Footer Placeholder 4">
            <a:extLst>
              <a:ext uri="{FF2B5EF4-FFF2-40B4-BE49-F238E27FC236}">
                <a16:creationId xmlns:a16="http://schemas.microsoft.com/office/drawing/2014/main" id="{B34DA56C-CD8F-5B46-A925-A06DBC685EF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91EEAEC-9599-1641-814B-7080CFAED83D}"/>
              </a:ext>
            </a:extLst>
          </p:cNvPr>
          <p:cNvSpPr>
            <a:spLocks noGrp="1"/>
          </p:cNvSpPr>
          <p:nvPr>
            <p:ph type="sldNum" sz="quarter" idx="12"/>
          </p:nvPr>
        </p:nvSpPr>
        <p:spPr/>
        <p:txBody>
          <a:bodyPr/>
          <a:lstStyle/>
          <a:p>
            <a:fld id="{C7792B45-C6C3-F548-8A65-CE99C15A4FDD}" type="slidenum">
              <a:rPr lang="en-US" smtClean="0"/>
              <a:t>‹#›</a:t>
            </a:fld>
            <a:endParaRPr lang="en-US"/>
          </a:p>
        </p:txBody>
      </p:sp>
    </p:spTree>
    <p:extLst>
      <p:ext uri="{BB962C8B-B14F-4D97-AF65-F5344CB8AC3E}">
        <p14:creationId xmlns:p14="http://schemas.microsoft.com/office/powerpoint/2010/main" val="13259273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3C48EB-E5D4-9B48-B778-64674647575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C5E93D8-4DBB-C148-8DDE-8F25CA9DDC3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B08066-875F-804F-807D-C0245AB3D533}"/>
              </a:ext>
            </a:extLst>
          </p:cNvPr>
          <p:cNvSpPr>
            <a:spLocks noGrp="1"/>
          </p:cNvSpPr>
          <p:nvPr>
            <p:ph type="dt" sz="half" idx="10"/>
          </p:nvPr>
        </p:nvSpPr>
        <p:spPr/>
        <p:txBody>
          <a:bodyPr/>
          <a:lstStyle/>
          <a:p>
            <a:fld id="{BCB45A6F-DF5A-384D-A944-3B1F72CD1197}" type="datetimeFigureOut">
              <a:rPr lang="en-US" smtClean="0"/>
              <a:t>11/18/20</a:t>
            </a:fld>
            <a:endParaRPr lang="en-US"/>
          </a:p>
        </p:txBody>
      </p:sp>
      <p:sp>
        <p:nvSpPr>
          <p:cNvPr id="5" name="Footer Placeholder 4">
            <a:extLst>
              <a:ext uri="{FF2B5EF4-FFF2-40B4-BE49-F238E27FC236}">
                <a16:creationId xmlns:a16="http://schemas.microsoft.com/office/drawing/2014/main" id="{AFAD0E11-729A-DD47-9660-7019B3235E5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5C33612-C196-2144-AC6F-0B0111D860C5}"/>
              </a:ext>
            </a:extLst>
          </p:cNvPr>
          <p:cNvSpPr>
            <a:spLocks noGrp="1"/>
          </p:cNvSpPr>
          <p:nvPr>
            <p:ph type="sldNum" sz="quarter" idx="12"/>
          </p:nvPr>
        </p:nvSpPr>
        <p:spPr/>
        <p:txBody>
          <a:bodyPr/>
          <a:lstStyle/>
          <a:p>
            <a:fld id="{C7792B45-C6C3-F548-8A65-CE99C15A4FDD}" type="slidenum">
              <a:rPr lang="en-US" smtClean="0"/>
              <a:t>‹#›</a:t>
            </a:fld>
            <a:endParaRPr lang="en-US"/>
          </a:p>
        </p:txBody>
      </p:sp>
    </p:spTree>
    <p:extLst>
      <p:ext uri="{BB962C8B-B14F-4D97-AF65-F5344CB8AC3E}">
        <p14:creationId xmlns:p14="http://schemas.microsoft.com/office/powerpoint/2010/main" val="3201688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2B1B573-5D01-BA4A-9728-AF62C0BEB93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25D3DEE-877C-944F-A398-21EED343423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52A75C9-7E78-A345-A8AC-C692142C80E8}"/>
              </a:ext>
            </a:extLst>
          </p:cNvPr>
          <p:cNvSpPr>
            <a:spLocks noGrp="1"/>
          </p:cNvSpPr>
          <p:nvPr>
            <p:ph type="dt" sz="half" idx="10"/>
          </p:nvPr>
        </p:nvSpPr>
        <p:spPr/>
        <p:txBody>
          <a:bodyPr/>
          <a:lstStyle/>
          <a:p>
            <a:fld id="{BCB45A6F-DF5A-384D-A944-3B1F72CD1197}" type="datetimeFigureOut">
              <a:rPr lang="en-US" smtClean="0"/>
              <a:t>11/18/20</a:t>
            </a:fld>
            <a:endParaRPr lang="en-US"/>
          </a:p>
        </p:txBody>
      </p:sp>
      <p:sp>
        <p:nvSpPr>
          <p:cNvPr id="5" name="Footer Placeholder 4">
            <a:extLst>
              <a:ext uri="{FF2B5EF4-FFF2-40B4-BE49-F238E27FC236}">
                <a16:creationId xmlns:a16="http://schemas.microsoft.com/office/drawing/2014/main" id="{2E40A301-4739-044E-AD81-0C75535BBCC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2176393-3395-304D-9DBC-54D35EC95A1E}"/>
              </a:ext>
            </a:extLst>
          </p:cNvPr>
          <p:cNvSpPr>
            <a:spLocks noGrp="1"/>
          </p:cNvSpPr>
          <p:nvPr>
            <p:ph type="sldNum" sz="quarter" idx="12"/>
          </p:nvPr>
        </p:nvSpPr>
        <p:spPr/>
        <p:txBody>
          <a:bodyPr/>
          <a:lstStyle/>
          <a:p>
            <a:fld id="{C7792B45-C6C3-F548-8A65-CE99C15A4FDD}" type="slidenum">
              <a:rPr lang="en-US" smtClean="0"/>
              <a:t>‹#›</a:t>
            </a:fld>
            <a:endParaRPr lang="en-US"/>
          </a:p>
        </p:txBody>
      </p:sp>
    </p:spTree>
    <p:extLst>
      <p:ext uri="{BB962C8B-B14F-4D97-AF65-F5344CB8AC3E}">
        <p14:creationId xmlns:p14="http://schemas.microsoft.com/office/powerpoint/2010/main" val="13450635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15E569-740F-5D4C-85FE-67ED0A1CA71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54C8681-EA86-5A4B-8545-26C22F72EA3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D3CC738-7A0A-3842-81DB-E6E34F58D80F}"/>
              </a:ext>
            </a:extLst>
          </p:cNvPr>
          <p:cNvSpPr>
            <a:spLocks noGrp="1"/>
          </p:cNvSpPr>
          <p:nvPr>
            <p:ph type="dt" sz="half" idx="10"/>
          </p:nvPr>
        </p:nvSpPr>
        <p:spPr/>
        <p:txBody>
          <a:bodyPr/>
          <a:lstStyle/>
          <a:p>
            <a:fld id="{BCB45A6F-DF5A-384D-A944-3B1F72CD1197}" type="datetimeFigureOut">
              <a:rPr lang="en-US" smtClean="0"/>
              <a:t>11/18/20</a:t>
            </a:fld>
            <a:endParaRPr lang="en-US"/>
          </a:p>
        </p:txBody>
      </p:sp>
      <p:sp>
        <p:nvSpPr>
          <p:cNvPr id="5" name="Footer Placeholder 4">
            <a:extLst>
              <a:ext uri="{FF2B5EF4-FFF2-40B4-BE49-F238E27FC236}">
                <a16:creationId xmlns:a16="http://schemas.microsoft.com/office/drawing/2014/main" id="{8E458D3C-4DE6-5D49-8349-404F81041DF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A0E4E0E-B764-F042-BAA5-50CBB77C20DC}"/>
              </a:ext>
            </a:extLst>
          </p:cNvPr>
          <p:cNvSpPr>
            <a:spLocks noGrp="1"/>
          </p:cNvSpPr>
          <p:nvPr>
            <p:ph type="sldNum" sz="quarter" idx="12"/>
          </p:nvPr>
        </p:nvSpPr>
        <p:spPr/>
        <p:txBody>
          <a:bodyPr/>
          <a:lstStyle/>
          <a:p>
            <a:fld id="{C7792B45-C6C3-F548-8A65-CE99C15A4FDD}" type="slidenum">
              <a:rPr lang="en-US" smtClean="0"/>
              <a:t>‹#›</a:t>
            </a:fld>
            <a:endParaRPr lang="en-US"/>
          </a:p>
        </p:txBody>
      </p:sp>
    </p:spTree>
    <p:extLst>
      <p:ext uri="{BB962C8B-B14F-4D97-AF65-F5344CB8AC3E}">
        <p14:creationId xmlns:p14="http://schemas.microsoft.com/office/powerpoint/2010/main" val="41665910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1BF017-CA3F-E540-8261-92C55ABE757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762C274-2A10-D34C-8AB2-63691A26A21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6C2F59F-B293-DF44-B097-82FE7DB041A5}"/>
              </a:ext>
            </a:extLst>
          </p:cNvPr>
          <p:cNvSpPr>
            <a:spLocks noGrp="1"/>
          </p:cNvSpPr>
          <p:nvPr>
            <p:ph type="dt" sz="half" idx="10"/>
          </p:nvPr>
        </p:nvSpPr>
        <p:spPr/>
        <p:txBody>
          <a:bodyPr/>
          <a:lstStyle/>
          <a:p>
            <a:fld id="{BCB45A6F-DF5A-384D-A944-3B1F72CD1197}" type="datetimeFigureOut">
              <a:rPr lang="en-US" smtClean="0"/>
              <a:t>11/18/20</a:t>
            </a:fld>
            <a:endParaRPr lang="en-US"/>
          </a:p>
        </p:txBody>
      </p:sp>
      <p:sp>
        <p:nvSpPr>
          <p:cNvPr id="5" name="Footer Placeholder 4">
            <a:extLst>
              <a:ext uri="{FF2B5EF4-FFF2-40B4-BE49-F238E27FC236}">
                <a16:creationId xmlns:a16="http://schemas.microsoft.com/office/drawing/2014/main" id="{3E8C19BF-9319-8A42-BF0E-676B89ED0A6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7F9ADD8-935F-5449-93E4-B6335742E6CA}"/>
              </a:ext>
            </a:extLst>
          </p:cNvPr>
          <p:cNvSpPr>
            <a:spLocks noGrp="1"/>
          </p:cNvSpPr>
          <p:nvPr>
            <p:ph type="sldNum" sz="quarter" idx="12"/>
          </p:nvPr>
        </p:nvSpPr>
        <p:spPr/>
        <p:txBody>
          <a:bodyPr/>
          <a:lstStyle/>
          <a:p>
            <a:fld id="{C7792B45-C6C3-F548-8A65-CE99C15A4FDD}" type="slidenum">
              <a:rPr lang="en-US" smtClean="0"/>
              <a:t>‹#›</a:t>
            </a:fld>
            <a:endParaRPr lang="en-US"/>
          </a:p>
        </p:txBody>
      </p:sp>
    </p:spTree>
    <p:extLst>
      <p:ext uri="{BB962C8B-B14F-4D97-AF65-F5344CB8AC3E}">
        <p14:creationId xmlns:p14="http://schemas.microsoft.com/office/powerpoint/2010/main" val="8820734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994C0C-2497-B542-BEFD-9C08FD15BDA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4904150-922E-CA45-8155-19476C97284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C835FA0-0D16-4D4B-8427-FD4A6258FDF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48F107C-C059-D24F-BD46-F60ECA9814CD}"/>
              </a:ext>
            </a:extLst>
          </p:cNvPr>
          <p:cNvSpPr>
            <a:spLocks noGrp="1"/>
          </p:cNvSpPr>
          <p:nvPr>
            <p:ph type="dt" sz="half" idx="10"/>
          </p:nvPr>
        </p:nvSpPr>
        <p:spPr/>
        <p:txBody>
          <a:bodyPr/>
          <a:lstStyle/>
          <a:p>
            <a:fld id="{BCB45A6F-DF5A-384D-A944-3B1F72CD1197}" type="datetimeFigureOut">
              <a:rPr lang="en-US" smtClean="0"/>
              <a:t>11/18/20</a:t>
            </a:fld>
            <a:endParaRPr lang="en-US"/>
          </a:p>
        </p:txBody>
      </p:sp>
      <p:sp>
        <p:nvSpPr>
          <p:cNvPr id="6" name="Footer Placeholder 5">
            <a:extLst>
              <a:ext uri="{FF2B5EF4-FFF2-40B4-BE49-F238E27FC236}">
                <a16:creationId xmlns:a16="http://schemas.microsoft.com/office/drawing/2014/main" id="{32B33D2F-7067-8E4C-95F6-231BDA2E381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31F9262-6FFA-2945-93FF-F292C1C75B18}"/>
              </a:ext>
            </a:extLst>
          </p:cNvPr>
          <p:cNvSpPr>
            <a:spLocks noGrp="1"/>
          </p:cNvSpPr>
          <p:nvPr>
            <p:ph type="sldNum" sz="quarter" idx="12"/>
          </p:nvPr>
        </p:nvSpPr>
        <p:spPr/>
        <p:txBody>
          <a:bodyPr/>
          <a:lstStyle/>
          <a:p>
            <a:fld id="{C7792B45-C6C3-F548-8A65-CE99C15A4FDD}" type="slidenum">
              <a:rPr lang="en-US" smtClean="0"/>
              <a:t>‹#›</a:t>
            </a:fld>
            <a:endParaRPr lang="en-US"/>
          </a:p>
        </p:txBody>
      </p:sp>
    </p:spTree>
    <p:extLst>
      <p:ext uri="{BB962C8B-B14F-4D97-AF65-F5344CB8AC3E}">
        <p14:creationId xmlns:p14="http://schemas.microsoft.com/office/powerpoint/2010/main" val="23126328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30C539-BF83-684F-B5AA-D0308080702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6420CFD-5907-7344-B256-0994491C336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6501AB0-063E-C042-87F6-BD600540D94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CA57B90-5D64-E140-8D87-3FB1CF97E5F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C543D01-513A-5446-8D09-7E1F44B38F2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E04A618-226D-6746-9446-16672C11564E}"/>
              </a:ext>
            </a:extLst>
          </p:cNvPr>
          <p:cNvSpPr>
            <a:spLocks noGrp="1"/>
          </p:cNvSpPr>
          <p:nvPr>
            <p:ph type="dt" sz="half" idx="10"/>
          </p:nvPr>
        </p:nvSpPr>
        <p:spPr/>
        <p:txBody>
          <a:bodyPr/>
          <a:lstStyle/>
          <a:p>
            <a:fld id="{BCB45A6F-DF5A-384D-A944-3B1F72CD1197}" type="datetimeFigureOut">
              <a:rPr lang="en-US" smtClean="0"/>
              <a:t>11/18/20</a:t>
            </a:fld>
            <a:endParaRPr lang="en-US"/>
          </a:p>
        </p:txBody>
      </p:sp>
      <p:sp>
        <p:nvSpPr>
          <p:cNvPr id="8" name="Footer Placeholder 7">
            <a:extLst>
              <a:ext uri="{FF2B5EF4-FFF2-40B4-BE49-F238E27FC236}">
                <a16:creationId xmlns:a16="http://schemas.microsoft.com/office/drawing/2014/main" id="{AD14BF42-DD0E-344B-ACD5-4D07C9480C1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25AFDCF-D931-2349-AF9C-4D393230DF29}"/>
              </a:ext>
            </a:extLst>
          </p:cNvPr>
          <p:cNvSpPr>
            <a:spLocks noGrp="1"/>
          </p:cNvSpPr>
          <p:nvPr>
            <p:ph type="sldNum" sz="quarter" idx="12"/>
          </p:nvPr>
        </p:nvSpPr>
        <p:spPr/>
        <p:txBody>
          <a:bodyPr/>
          <a:lstStyle/>
          <a:p>
            <a:fld id="{C7792B45-C6C3-F548-8A65-CE99C15A4FDD}" type="slidenum">
              <a:rPr lang="en-US" smtClean="0"/>
              <a:t>‹#›</a:t>
            </a:fld>
            <a:endParaRPr lang="en-US"/>
          </a:p>
        </p:txBody>
      </p:sp>
    </p:spTree>
    <p:extLst>
      <p:ext uri="{BB962C8B-B14F-4D97-AF65-F5344CB8AC3E}">
        <p14:creationId xmlns:p14="http://schemas.microsoft.com/office/powerpoint/2010/main" val="3336595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A1E882-10C9-7949-A3CA-6D8DDDF3B0C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E3E43BE-A488-FE43-A6E8-A97C471E435B}"/>
              </a:ext>
            </a:extLst>
          </p:cNvPr>
          <p:cNvSpPr>
            <a:spLocks noGrp="1"/>
          </p:cNvSpPr>
          <p:nvPr>
            <p:ph type="dt" sz="half" idx="10"/>
          </p:nvPr>
        </p:nvSpPr>
        <p:spPr/>
        <p:txBody>
          <a:bodyPr/>
          <a:lstStyle/>
          <a:p>
            <a:fld id="{BCB45A6F-DF5A-384D-A944-3B1F72CD1197}" type="datetimeFigureOut">
              <a:rPr lang="en-US" smtClean="0"/>
              <a:t>11/18/20</a:t>
            </a:fld>
            <a:endParaRPr lang="en-US"/>
          </a:p>
        </p:txBody>
      </p:sp>
      <p:sp>
        <p:nvSpPr>
          <p:cNvPr id="4" name="Footer Placeholder 3">
            <a:extLst>
              <a:ext uri="{FF2B5EF4-FFF2-40B4-BE49-F238E27FC236}">
                <a16:creationId xmlns:a16="http://schemas.microsoft.com/office/drawing/2014/main" id="{7D76AE6B-323A-1D41-9F4A-F060BCFE75B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0C1307A-32BD-4143-8D99-DDAF72A09D81}"/>
              </a:ext>
            </a:extLst>
          </p:cNvPr>
          <p:cNvSpPr>
            <a:spLocks noGrp="1"/>
          </p:cNvSpPr>
          <p:nvPr>
            <p:ph type="sldNum" sz="quarter" idx="12"/>
          </p:nvPr>
        </p:nvSpPr>
        <p:spPr/>
        <p:txBody>
          <a:bodyPr/>
          <a:lstStyle/>
          <a:p>
            <a:fld id="{C7792B45-C6C3-F548-8A65-CE99C15A4FDD}" type="slidenum">
              <a:rPr lang="en-US" smtClean="0"/>
              <a:t>‹#›</a:t>
            </a:fld>
            <a:endParaRPr lang="en-US"/>
          </a:p>
        </p:txBody>
      </p:sp>
    </p:spTree>
    <p:extLst>
      <p:ext uri="{BB962C8B-B14F-4D97-AF65-F5344CB8AC3E}">
        <p14:creationId xmlns:p14="http://schemas.microsoft.com/office/powerpoint/2010/main" val="25106718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82DC9CE-68B8-C143-8C1C-5652699FBEBF}"/>
              </a:ext>
            </a:extLst>
          </p:cNvPr>
          <p:cNvSpPr>
            <a:spLocks noGrp="1"/>
          </p:cNvSpPr>
          <p:nvPr>
            <p:ph type="dt" sz="half" idx="10"/>
          </p:nvPr>
        </p:nvSpPr>
        <p:spPr/>
        <p:txBody>
          <a:bodyPr/>
          <a:lstStyle/>
          <a:p>
            <a:fld id="{BCB45A6F-DF5A-384D-A944-3B1F72CD1197}" type="datetimeFigureOut">
              <a:rPr lang="en-US" smtClean="0"/>
              <a:t>11/18/20</a:t>
            </a:fld>
            <a:endParaRPr lang="en-US"/>
          </a:p>
        </p:txBody>
      </p:sp>
      <p:sp>
        <p:nvSpPr>
          <p:cNvPr id="3" name="Footer Placeholder 2">
            <a:extLst>
              <a:ext uri="{FF2B5EF4-FFF2-40B4-BE49-F238E27FC236}">
                <a16:creationId xmlns:a16="http://schemas.microsoft.com/office/drawing/2014/main" id="{D8489593-9AEC-E34F-9C0B-1ACCB96DB28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CD91120-B4F3-1046-9D78-E9F9676B5CCD}"/>
              </a:ext>
            </a:extLst>
          </p:cNvPr>
          <p:cNvSpPr>
            <a:spLocks noGrp="1"/>
          </p:cNvSpPr>
          <p:nvPr>
            <p:ph type="sldNum" sz="quarter" idx="12"/>
          </p:nvPr>
        </p:nvSpPr>
        <p:spPr/>
        <p:txBody>
          <a:bodyPr/>
          <a:lstStyle/>
          <a:p>
            <a:fld id="{C7792B45-C6C3-F548-8A65-CE99C15A4FDD}" type="slidenum">
              <a:rPr lang="en-US" smtClean="0"/>
              <a:t>‹#›</a:t>
            </a:fld>
            <a:endParaRPr lang="en-US"/>
          </a:p>
        </p:txBody>
      </p:sp>
    </p:spTree>
    <p:extLst>
      <p:ext uri="{BB962C8B-B14F-4D97-AF65-F5344CB8AC3E}">
        <p14:creationId xmlns:p14="http://schemas.microsoft.com/office/powerpoint/2010/main" val="27363882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62D8F2-DD83-724A-B98B-CE954C110EB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2FD28DF-6A5E-0741-8512-5BED638FC69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18537B8-EBBC-6F47-ADA6-6E77FB17430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2A57B85-74E4-2640-972F-C561CD5FFA91}"/>
              </a:ext>
            </a:extLst>
          </p:cNvPr>
          <p:cNvSpPr>
            <a:spLocks noGrp="1"/>
          </p:cNvSpPr>
          <p:nvPr>
            <p:ph type="dt" sz="half" idx="10"/>
          </p:nvPr>
        </p:nvSpPr>
        <p:spPr/>
        <p:txBody>
          <a:bodyPr/>
          <a:lstStyle/>
          <a:p>
            <a:fld id="{BCB45A6F-DF5A-384D-A944-3B1F72CD1197}" type="datetimeFigureOut">
              <a:rPr lang="en-US" smtClean="0"/>
              <a:t>11/18/20</a:t>
            </a:fld>
            <a:endParaRPr lang="en-US"/>
          </a:p>
        </p:txBody>
      </p:sp>
      <p:sp>
        <p:nvSpPr>
          <p:cNvPr id="6" name="Footer Placeholder 5">
            <a:extLst>
              <a:ext uri="{FF2B5EF4-FFF2-40B4-BE49-F238E27FC236}">
                <a16:creationId xmlns:a16="http://schemas.microsoft.com/office/drawing/2014/main" id="{7C65CA54-2F6A-E440-A3A4-DED248BE2C8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827D066-2A84-E84B-B345-DBBEBACB7893}"/>
              </a:ext>
            </a:extLst>
          </p:cNvPr>
          <p:cNvSpPr>
            <a:spLocks noGrp="1"/>
          </p:cNvSpPr>
          <p:nvPr>
            <p:ph type="sldNum" sz="quarter" idx="12"/>
          </p:nvPr>
        </p:nvSpPr>
        <p:spPr/>
        <p:txBody>
          <a:bodyPr/>
          <a:lstStyle/>
          <a:p>
            <a:fld id="{C7792B45-C6C3-F548-8A65-CE99C15A4FDD}" type="slidenum">
              <a:rPr lang="en-US" smtClean="0"/>
              <a:t>‹#›</a:t>
            </a:fld>
            <a:endParaRPr lang="en-US"/>
          </a:p>
        </p:txBody>
      </p:sp>
    </p:spTree>
    <p:extLst>
      <p:ext uri="{BB962C8B-B14F-4D97-AF65-F5344CB8AC3E}">
        <p14:creationId xmlns:p14="http://schemas.microsoft.com/office/powerpoint/2010/main" val="29917289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A86CCE-841F-D94F-9842-601403C1383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8E5A860-0943-7849-A2A6-2C5BEDD07C2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14B213E-E879-B546-A4F4-57F1DA1037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CC07523-54E8-9B4D-B6F0-89BEC02FA010}"/>
              </a:ext>
            </a:extLst>
          </p:cNvPr>
          <p:cNvSpPr>
            <a:spLocks noGrp="1"/>
          </p:cNvSpPr>
          <p:nvPr>
            <p:ph type="dt" sz="half" idx="10"/>
          </p:nvPr>
        </p:nvSpPr>
        <p:spPr/>
        <p:txBody>
          <a:bodyPr/>
          <a:lstStyle/>
          <a:p>
            <a:fld id="{BCB45A6F-DF5A-384D-A944-3B1F72CD1197}" type="datetimeFigureOut">
              <a:rPr lang="en-US" smtClean="0"/>
              <a:t>11/18/20</a:t>
            </a:fld>
            <a:endParaRPr lang="en-US"/>
          </a:p>
        </p:txBody>
      </p:sp>
      <p:sp>
        <p:nvSpPr>
          <p:cNvPr id="6" name="Footer Placeholder 5">
            <a:extLst>
              <a:ext uri="{FF2B5EF4-FFF2-40B4-BE49-F238E27FC236}">
                <a16:creationId xmlns:a16="http://schemas.microsoft.com/office/drawing/2014/main" id="{202D85F4-F886-2846-8341-67090C7B68B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B249122-173E-704E-8E3A-FD16EF992305}"/>
              </a:ext>
            </a:extLst>
          </p:cNvPr>
          <p:cNvSpPr>
            <a:spLocks noGrp="1"/>
          </p:cNvSpPr>
          <p:nvPr>
            <p:ph type="sldNum" sz="quarter" idx="12"/>
          </p:nvPr>
        </p:nvSpPr>
        <p:spPr/>
        <p:txBody>
          <a:bodyPr/>
          <a:lstStyle/>
          <a:p>
            <a:fld id="{C7792B45-C6C3-F548-8A65-CE99C15A4FDD}" type="slidenum">
              <a:rPr lang="en-US" smtClean="0"/>
              <a:t>‹#›</a:t>
            </a:fld>
            <a:endParaRPr lang="en-US"/>
          </a:p>
        </p:txBody>
      </p:sp>
    </p:spTree>
    <p:extLst>
      <p:ext uri="{BB962C8B-B14F-4D97-AF65-F5344CB8AC3E}">
        <p14:creationId xmlns:p14="http://schemas.microsoft.com/office/powerpoint/2010/main" val="20919517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F5E0C58-5C8B-9445-9563-CB5AA9BED57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E8BA34B-E526-5843-9348-1EFCC8EFE8C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BDCC0E8-1608-444C-A686-AA98BB3EE16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B45A6F-DF5A-384D-A944-3B1F72CD1197}" type="datetimeFigureOut">
              <a:rPr lang="en-US" smtClean="0"/>
              <a:t>11/18/20</a:t>
            </a:fld>
            <a:endParaRPr lang="en-US"/>
          </a:p>
        </p:txBody>
      </p:sp>
      <p:sp>
        <p:nvSpPr>
          <p:cNvPr id="5" name="Footer Placeholder 4">
            <a:extLst>
              <a:ext uri="{FF2B5EF4-FFF2-40B4-BE49-F238E27FC236}">
                <a16:creationId xmlns:a16="http://schemas.microsoft.com/office/drawing/2014/main" id="{BB3E2FDD-8C40-A546-BA3F-8380BE21633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7544E98-AFC3-7C40-B516-30F1FBE902C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792B45-C6C3-F548-8A65-CE99C15A4FDD}" type="slidenum">
              <a:rPr lang="en-US" smtClean="0"/>
              <a:t>‹#›</a:t>
            </a:fld>
            <a:endParaRPr lang="en-US"/>
          </a:p>
        </p:txBody>
      </p:sp>
    </p:spTree>
    <p:extLst>
      <p:ext uri="{BB962C8B-B14F-4D97-AF65-F5344CB8AC3E}">
        <p14:creationId xmlns:p14="http://schemas.microsoft.com/office/powerpoint/2010/main" val="13246497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customXml" Target="../ink/ink98.xml"/><Relationship Id="rId13" Type="http://schemas.openxmlformats.org/officeDocument/2006/relationships/image" Target="../media/image99.png"/><Relationship Id="rId18" Type="http://schemas.openxmlformats.org/officeDocument/2006/relationships/customXml" Target="../ink/ink103.xml"/><Relationship Id="rId3" Type="http://schemas.openxmlformats.org/officeDocument/2006/relationships/image" Target="../media/image94.png"/><Relationship Id="rId21" Type="http://schemas.openxmlformats.org/officeDocument/2006/relationships/image" Target="../media/image103.png"/><Relationship Id="rId7" Type="http://schemas.openxmlformats.org/officeDocument/2006/relationships/image" Target="../media/image96.png"/><Relationship Id="rId12" Type="http://schemas.openxmlformats.org/officeDocument/2006/relationships/customXml" Target="../ink/ink100.xml"/><Relationship Id="rId17" Type="http://schemas.openxmlformats.org/officeDocument/2006/relationships/image" Target="../media/image101.png"/><Relationship Id="rId2" Type="http://schemas.openxmlformats.org/officeDocument/2006/relationships/customXml" Target="../ink/ink95.xml"/><Relationship Id="rId16" Type="http://schemas.openxmlformats.org/officeDocument/2006/relationships/customXml" Target="../ink/ink102.xml"/><Relationship Id="rId20" Type="http://schemas.openxmlformats.org/officeDocument/2006/relationships/customXml" Target="../ink/ink104.xml"/><Relationship Id="rId1" Type="http://schemas.openxmlformats.org/officeDocument/2006/relationships/slideLayout" Target="../slideLayouts/slideLayout1.xml"/><Relationship Id="rId6" Type="http://schemas.openxmlformats.org/officeDocument/2006/relationships/customXml" Target="../ink/ink97.xml"/><Relationship Id="rId11" Type="http://schemas.openxmlformats.org/officeDocument/2006/relationships/image" Target="../media/image98.png"/><Relationship Id="rId5" Type="http://schemas.openxmlformats.org/officeDocument/2006/relationships/image" Target="../media/image95.png"/><Relationship Id="rId15" Type="http://schemas.openxmlformats.org/officeDocument/2006/relationships/image" Target="../media/image100.png"/><Relationship Id="rId23" Type="http://schemas.openxmlformats.org/officeDocument/2006/relationships/image" Target="../media/image104.png"/><Relationship Id="rId10" Type="http://schemas.openxmlformats.org/officeDocument/2006/relationships/customXml" Target="../ink/ink99.xml"/><Relationship Id="rId19" Type="http://schemas.openxmlformats.org/officeDocument/2006/relationships/image" Target="../media/image102.png"/><Relationship Id="rId4" Type="http://schemas.openxmlformats.org/officeDocument/2006/relationships/customXml" Target="../ink/ink96.xml"/><Relationship Id="rId9" Type="http://schemas.openxmlformats.org/officeDocument/2006/relationships/image" Target="../media/image97.png"/><Relationship Id="rId14" Type="http://schemas.openxmlformats.org/officeDocument/2006/relationships/customXml" Target="../ink/ink101.xml"/><Relationship Id="rId22" Type="http://schemas.openxmlformats.org/officeDocument/2006/relationships/customXml" Target="../ink/ink10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8" Type="http://schemas.openxmlformats.org/officeDocument/2006/relationships/customXml" Target="../ink/ink4.xml"/><Relationship Id="rId13" Type="http://schemas.openxmlformats.org/officeDocument/2006/relationships/image" Target="../media/image6.png"/><Relationship Id="rId18" Type="http://schemas.openxmlformats.org/officeDocument/2006/relationships/customXml" Target="../ink/ink9.xml"/><Relationship Id="rId3" Type="http://schemas.openxmlformats.org/officeDocument/2006/relationships/image" Target="../media/image1.png"/><Relationship Id="rId7" Type="http://schemas.openxmlformats.org/officeDocument/2006/relationships/image" Target="../media/image3.png"/><Relationship Id="rId12" Type="http://schemas.openxmlformats.org/officeDocument/2006/relationships/customXml" Target="../ink/ink6.xml"/><Relationship Id="rId17" Type="http://schemas.openxmlformats.org/officeDocument/2006/relationships/image" Target="../media/image8.png"/><Relationship Id="rId2" Type="http://schemas.openxmlformats.org/officeDocument/2006/relationships/customXml" Target="../ink/ink1.xml"/><Relationship Id="rId16" Type="http://schemas.openxmlformats.org/officeDocument/2006/relationships/customXml" Target="../ink/ink8.xml"/><Relationship Id="rId1" Type="http://schemas.openxmlformats.org/officeDocument/2006/relationships/slideLayout" Target="../slideLayouts/slideLayout7.xml"/><Relationship Id="rId6" Type="http://schemas.openxmlformats.org/officeDocument/2006/relationships/customXml" Target="../ink/ink3.xml"/><Relationship Id="rId11" Type="http://schemas.openxmlformats.org/officeDocument/2006/relationships/image" Target="../media/image5.png"/><Relationship Id="rId5" Type="http://schemas.openxmlformats.org/officeDocument/2006/relationships/image" Target="../media/image2.png"/><Relationship Id="rId15" Type="http://schemas.openxmlformats.org/officeDocument/2006/relationships/image" Target="../media/image7.png"/><Relationship Id="rId10" Type="http://schemas.openxmlformats.org/officeDocument/2006/relationships/customXml" Target="../ink/ink5.xml"/><Relationship Id="rId19" Type="http://schemas.openxmlformats.org/officeDocument/2006/relationships/image" Target="../media/image9.png"/><Relationship Id="rId4" Type="http://schemas.openxmlformats.org/officeDocument/2006/relationships/customXml" Target="../ink/ink2.xml"/><Relationship Id="rId9" Type="http://schemas.openxmlformats.org/officeDocument/2006/relationships/image" Target="../media/image4.png"/><Relationship Id="rId14" Type="http://schemas.openxmlformats.org/officeDocument/2006/relationships/customXml" Target="../ink/ink7.xml"/></Relationships>
</file>

<file path=ppt/slides/_rels/slide7.xml.rels><?xml version="1.0" encoding="UTF-8" standalone="yes"?>
<Relationships xmlns="http://schemas.openxmlformats.org/package/2006/relationships"><Relationship Id="rId26" Type="http://schemas.openxmlformats.org/officeDocument/2006/relationships/customXml" Target="../ink/ink22.xml"/><Relationship Id="rId21" Type="http://schemas.openxmlformats.org/officeDocument/2006/relationships/image" Target="../media/image19.png"/><Relationship Id="rId42" Type="http://schemas.openxmlformats.org/officeDocument/2006/relationships/customXml" Target="../ink/ink30.xml"/><Relationship Id="rId47" Type="http://schemas.openxmlformats.org/officeDocument/2006/relationships/image" Target="../media/image32.png"/><Relationship Id="rId63" Type="http://schemas.openxmlformats.org/officeDocument/2006/relationships/image" Target="../media/image40.png"/><Relationship Id="rId68" Type="http://schemas.openxmlformats.org/officeDocument/2006/relationships/customXml" Target="../ink/ink43.xml"/><Relationship Id="rId84" Type="http://schemas.openxmlformats.org/officeDocument/2006/relationships/customXml" Target="../ink/ink51.xml"/><Relationship Id="rId89" Type="http://schemas.openxmlformats.org/officeDocument/2006/relationships/image" Target="../media/image53.png"/><Relationship Id="rId16" Type="http://schemas.openxmlformats.org/officeDocument/2006/relationships/customXml" Target="../ink/ink17.xml"/><Relationship Id="rId107" Type="http://schemas.openxmlformats.org/officeDocument/2006/relationships/image" Target="../media/image62.png"/><Relationship Id="rId11" Type="http://schemas.openxmlformats.org/officeDocument/2006/relationships/image" Target="../media/image14.png"/><Relationship Id="rId32" Type="http://schemas.openxmlformats.org/officeDocument/2006/relationships/customXml" Target="../ink/ink25.xml"/><Relationship Id="rId37" Type="http://schemas.openxmlformats.org/officeDocument/2006/relationships/image" Target="../media/image27.png"/><Relationship Id="rId53" Type="http://schemas.openxmlformats.org/officeDocument/2006/relationships/image" Target="../media/image35.png"/><Relationship Id="rId58" Type="http://schemas.openxmlformats.org/officeDocument/2006/relationships/customXml" Target="../ink/ink38.xml"/><Relationship Id="rId74" Type="http://schemas.openxmlformats.org/officeDocument/2006/relationships/customXml" Target="../ink/ink46.xml"/><Relationship Id="rId79" Type="http://schemas.openxmlformats.org/officeDocument/2006/relationships/image" Target="../media/image48.png"/><Relationship Id="rId102" Type="http://schemas.openxmlformats.org/officeDocument/2006/relationships/customXml" Target="../ink/ink60.xml"/><Relationship Id="rId5" Type="http://schemas.openxmlformats.org/officeDocument/2006/relationships/image" Target="../media/image11.png"/><Relationship Id="rId90" Type="http://schemas.openxmlformats.org/officeDocument/2006/relationships/customXml" Target="../ink/ink54.xml"/><Relationship Id="rId95" Type="http://schemas.openxmlformats.org/officeDocument/2006/relationships/image" Target="../media/image56.png"/><Relationship Id="rId22" Type="http://schemas.openxmlformats.org/officeDocument/2006/relationships/customXml" Target="../ink/ink20.xml"/><Relationship Id="rId27" Type="http://schemas.openxmlformats.org/officeDocument/2006/relationships/image" Target="../media/image22.png"/><Relationship Id="rId43" Type="http://schemas.openxmlformats.org/officeDocument/2006/relationships/image" Target="../media/image30.png"/><Relationship Id="rId48" Type="http://schemas.openxmlformats.org/officeDocument/2006/relationships/customXml" Target="../ink/ink33.xml"/><Relationship Id="rId64" Type="http://schemas.openxmlformats.org/officeDocument/2006/relationships/customXml" Target="../ink/ink41.xml"/><Relationship Id="rId69" Type="http://schemas.openxmlformats.org/officeDocument/2006/relationships/image" Target="../media/image43.png"/><Relationship Id="rId80" Type="http://schemas.openxmlformats.org/officeDocument/2006/relationships/customXml" Target="../ink/ink49.xml"/><Relationship Id="rId85" Type="http://schemas.openxmlformats.org/officeDocument/2006/relationships/image" Target="../media/image51.png"/><Relationship Id="rId12" Type="http://schemas.openxmlformats.org/officeDocument/2006/relationships/customXml" Target="../ink/ink15.xml"/><Relationship Id="rId17" Type="http://schemas.openxmlformats.org/officeDocument/2006/relationships/image" Target="../media/image17.png"/><Relationship Id="rId33" Type="http://schemas.openxmlformats.org/officeDocument/2006/relationships/image" Target="../media/image25.png"/><Relationship Id="rId38" Type="http://schemas.openxmlformats.org/officeDocument/2006/relationships/customXml" Target="../ink/ink28.xml"/><Relationship Id="rId59" Type="http://schemas.openxmlformats.org/officeDocument/2006/relationships/image" Target="../media/image38.png"/><Relationship Id="rId103" Type="http://schemas.openxmlformats.org/officeDocument/2006/relationships/image" Target="../media/image60.png"/><Relationship Id="rId20" Type="http://schemas.openxmlformats.org/officeDocument/2006/relationships/customXml" Target="../ink/ink19.xml"/><Relationship Id="rId41" Type="http://schemas.openxmlformats.org/officeDocument/2006/relationships/image" Target="../media/image29.png"/><Relationship Id="rId54" Type="http://schemas.openxmlformats.org/officeDocument/2006/relationships/customXml" Target="../ink/ink36.xml"/><Relationship Id="rId62" Type="http://schemas.openxmlformats.org/officeDocument/2006/relationships/customXml" Target="../ink/ink40.xml"/><Relationship Id="rId70" Type="http://schemas.openxmlformats.org/officeDocument/2006/relationships/customXml" Target="../ink/ink44.xml"/><Relationship Id="rId75" Type="http://schemas.openxmlformats.org/officeDocument/2006/relationships/image" Target="../media/image46.png"/><Relationship Id="rId83" Type="http://schemas.openxmlformats.org/officeDocument/2006/relationships/image" Target="../media/image50.png"/><Relationship Id="rId88" Type="http://schemas.openxmlformats.org/officeDocument/2006/relationships/customXml" Target="../ink/ink53.xml"/><Relationship Id="rId91" Type="http://schemas.openxmlformats.org/officeDocument/2006/relationships/image" Target="../media/image54.png"/><Relationship Id="rId96" Type="http://schemas.openxmlformats.org/officeDocument/2006/relationships/customXml" Target="../ink/ink57.xml"/><Relationship Id="rId1" Type="http://schemas.openxmlformats.org/officeDocument/2006/relationships/slideLayout" Target="../slideLayouts/slideLayout7.xml"/><Relationship Id="rId6" Type="http://schemas.openxmlformats.org/officeDocument/2006/relationships/customXml" Target="../ink/ink12.xml"/><Relationship Id="rId15" Type="http://schemas.openxmlformats.org/officeDocument/2006/relationships/image" Target="../media/image16.png"/><Relationship Id="rId23" Type="http://schemas.openxmlformats.org/officeDocument/2006/relationships/image" Target="../media/image20.png"/><Relationship Id="rId28" Type="http://schemas.openxmlformats.org/officeDocument/2006/relationships/customXml" Target="../ink/ink23.xml"/><Relationship Id="rId36" Type="http://schemas.openxmlformats.org/officeDocument/2006/relationships/customXml" Target="../ink/ink27.xml"/><Relationship Id="rId49" Type="http://schemas.openxmlformats.org/officeDocument/2006/relationships/image" Target="../media/image33.png"/><Relationship Id="rId57" Type="http://schemas.openxmlformats.org/officeDocument/2006/relationships/image" Target="../media/image37.png"/><Relationship Id="rId106" Type="http://schemas.openxmlformats.org/officeDocument/2006/relationships/customXml" Target="../ink/ink62.xml"/><Relationship Id="rId10" Type="http://schemas.openxmlformats.org/officeDocument/2006/relationships/customXml" Target="../ink/ink14.xml"/><Relationship Id="rId31" Type="http://schemas.openxmlformats.org/officeDocument/2006/relationships/image" Target="../media/image24.png"/><Relationship Id="rId44" Type="http://schemas.openxmlformats.org/officeDocument/2006/relationships/customXml" Target="../ink/ink31.xml"/><Relationship Id="rId52" Type="http://schemas.openxmlformats.org/officeDocument/2006/relationships/customXml" Target="../ink/ink35.xml"/><Relationship Id="rId60" Type="http://schemas.openxmlformats.org/officeDocument/2006/relationships/customXml" Target="../ink/ink39.xml"/><Relationship Id="rId65" Type="http://schemas.openxmlformats.org/officeDocument/2006/relationships/image" Target="../media/image41.png"/><Relationship Id="rId73" Type="http://schemas.openxmlformats.org/officeDocument/2006/relationships/image" Target="../media/image45.png"/><Relationship Id="rId78" Type="http://schemas.openxmlformats.org/officeDocument/2006/relationships/customXml" Target="../ink/ink48.xml"/><Relationship Id="rId81" Type="http://schemas.openxmlformats.org/officeDocument/2006/relationships/image" Target="../media/image49.png"/><Relationship Id="rId86" Type="http://schemas.openxmlformats.org/officeDocument/2006/relationships/customXml" Target="../ink/ink52.xml"/><Relationship Id="rId94" Type="http://schemas.openxmlformats.org/officeDocument/2006/relationships/customXml" Target="../ink/ink56.xml"/><Relationship Id="rId99" Type="http://schemas.openxmlformats.org/officeDocument/2006/relationships/image" Target="../media/image58.png"/><Relationship Id="rId101" Type="http://schemas.openxmlformats.org/officeDocument/2006/relationships/image" Target="../media/image59.png"/><Relationship Id="rId4" Type="http://schemas.openxmlformats.org/officeDocument/2006/relationships/customXml" Target="../ink/ink11.xml"/><Relationship Id="rId9" Type="http://schemas.openxmlformats.org/officeDocument/2006/relationships/image" Target="../media/image13.png"/><Relationship Id="rId13" Type="http://schemas.openxmlformats.org/officeDocument/2006/relationships/image" Target="../media/image15.png"/><Relationship Id="rId18" Type="http://schemas.openxmlformats.org/officeDocument/2006/relationships/customXml" Target="../ink/ink18.xml"/><Relationship Id="rId39" Type="http://schemas.openxmlformats.org/officeDocument/2006/relationships/image" Target="../media/image28.png"/><Relationship Id="rId34" Type="http://schemas.openxmlformats.org/officeDocument/2006/relationships/customXml" Target="../ink/ink26.xml"/><Relationship Id="rId50" Type="http://schemas.openxmlformats.org/officeDocument/2006/relationships/customXml" Target="../ink/ink34.xml"/><Relationship Id="rId55" Type="http://schemas.openxmlformats.org/officeDocument/2006/relationships/image" Target="../media/image36.png"/><Relationship Id="rId76" Type="http://schemas.openxmlformats.org/officeDocument/2006/relationships/customXml" Target="../ink/ink47.xml"/><Relationship Id="rId97" Type="http://schemas.openxmlformats.org/officeDocument/2006/relationships/image" Target="../media/image57.png"/><Relationship Id="rId104" Type="http://schemas.openxmlformats.org/officeDocument/2006/relationships/customXml" Target="../ink/ink61.xml"/><Relationship Id="rId7" Type="http://schemas.openxmlformats.org/officeDocument/2006/relationships/image" Target="../media/image12.png"/><Relationship Id="rId71" Type="http://schemas.openxmlformats.org/officeDocument/2006/relationships/image" Target="../media/image44.png"/><Relationship Id="rId92" Type="http://schemas.openxmlformats.org/officeDocument/2006/relationships/customXml" Target="../ink/ink55.xml"/><Relationship Id="rId2" Type="http://schemas.openxmlformats.org/officeDocument/2006/relationships/customXml" Target="../ink/ink10.xml"/><Relationship Id="rId29" Type="http://schemas.openxmlformats.org/officeDocument/2006/relationships/image" Target="../media/image23.png"/><Relationship Id="rId24" Type="http://schemas.openxmlformats.org/officeDocument/2006/relationships/customXml" Target="../ink/ink21.xml"/><Relationship Id="rId40" Type="http://schemas.openxmlformats.org/officeDocument/2006/relationships/customXml" Target="../ink/ink29.xml"/><Relationship Id="rId45" Type="http://schemas.openxmlformats.org/officeDocument/2006/relationships/image" Target="../media/image31.png"/><Relationship Id="rId66" Type="http://schemas.openxmlformats.org/officeDocument/2006/relationships/customXml" Target="../ink/ink42.xml"/><Relationship Id="rId87" Type="http://schemas.openxmlformats.org/officeDocument/2006/relationships/image" Target="../media/image52.png"/><Relationship Id="rId61" Type="http://schemas.openxmlformats.org/officeDocument/2006/relationships/image" Target="../media/image39.png"/><Relationship Id="rId82" Type="http://schemas.openxmlformats.org/officeDocument/2006/relationships/customXml" Target="../ink/ink50.xml"/><Relationship Id="rId19" Type="http://schemas.openxmlformats.org/officeDocument/2006/relationships/image" Target="../media/image18.png"/><Relationship Id="rId14" Type="http://schemas.openxmlformats.org/officeDocument/2006/relationships/customXml" Target="../ink/ink16.xml"/><Relationship Id="rId30" Type="http://schemas.openxmlformats.org/officeDocument/2006/relationships/customXml" Target="../ink/ink24.xml"/><Relationship Id="rId35" Type="http://schemas.openxmlformats.org/officeDocument/2006/relationships/image" Target="../media/image26.png"/><Relationship Id="rId56" Type="http://schemas.openxmlformats.org/officeDocument/2006/relationships/customXml" Target="../ink/ink37.xml"/><Relationship Id="rId77" Type="http://schemas.openxmlformats.org/officeDocument/2006/relationships/image" Target="../media/image47.png"/><Relationship Id="rId100" Type="http://schemas.openxmlformats.org/officeDocument/2006/relationships/customXml" Target="../ink/ink59.xml"/><Relationship Id="rId105" Type="http://schemas.openxmlformats.org/officeDocument/2006/relationships/image" Target="../media/image61.png"/><Relationship Id="rId8" Type="http://schemas.openxmlformats.org/officeDocument/2006/relationships/customXml" Target="../ink/ink13.xml"/><Relationship Id="rId51" Type="http://schemas.openxmlformats.org/officeDocument/2006/relationships/image" Target="../media/image34.png"/><Relationship Id="rId72" Type="http://schemas.openxmlformats.org/officeDocument/2006/relationships/customXml" Target="../ink/ink45.xml"/><Relationship Id="rId93" Type="http://schemas.openxmlformats.org/officeDocument/2006/relationships/image" Target="../media/image55.png"/><Relationship Id="rId98" Type="http://schemas.openxmlformats.org/officeDocument/2006/relationships/customXml" Target="../ink/ink58.xml"/><Relationship Id="rId3" Type="http://schemas.openxmlformats.org/officeDocument/2006/relationships/image" Target="../media/image10.png"/><Relationship Id="rId25" Type="http://schemas.openxmlformats.org/officeDocument/2006/relationships/image" Target="../media/image21.png"/><Relationship Id="rId46" Type="http://schemas.openxmlformats.org/officeDocument/2006/relationships/customXml" Target="../ink/ink32.xml"/><Relationship Id="rId67" Type="http://schemas.openxmlformats.org/officeDocument/2006/relationships/image" Target="../media/image42.png"/></Relationships>
</file>

<file path=ppt/slides/_rels/slide8.xml.rels><?xml version="1.0" encoding="UTF-8" standalone="yes"?>
<Relationships xmlns="http://schemas.openxmlformats.org/package/2006/relationships"><Relationship Id="rId13" Type="http://schemas.openxmlformats.org/officeDocument/2006/relationships/image" Target="../media/image68.png"/><Relationship Id="rId18" Type="http://schemas.openxmlformats.org/officeDocument/2006/relationships/customXml" Target="../ink/ink71.xml"/><Relationship Id="rId26" Type="http://schemas.openxmlformats.org/officeDocument/2006/relationships/customXml" Target="../ink/ink75.xml"/><Relationship Id="rId39" Type="http://schemas.openxmlformats.org/officeDocument/2006/relationships/image" Target="../media/image81.png"/><Relationship Id="rId21" Type="http://schemas.openxmlformats.org/officeDocument/2006/relationships/image" Target="../media/image72.png"/><Relationship Id="rId34" Type="http://schemas.openxmlformats.org/officeDocument/2006/relationships/customXml" Target="../ink/ink79.xml"/><Relationship Id="rId42" Type="http://schemas.openxmlformats.org/officeDocument/2006/relationships/customXml" Target="../ink/ink83.xml"/><Relationship Id="rId47" Type="http://schemas.openxmlformats.org/officeDocument/2006/relationships/image" Target="../media/image85.png"/><Relationship Id="rId50" Type="http://schemas.openxmlformats.org/officeDocument/2006/relationships/customXml" Target="../ink/ink87.xml"/><Relationship Id="rId7" Type="http://schemas.openxmlformats.org/officeDocument/2006/relationships/image" Target="../media/image65.png"/><Relationship Id="rId2" Type="http://schemas.openxmlformats.org/officeDocument/2006/relationships/customXml" Target="../ink/ink63.xml"/><Relationship Id="rId16" Type="http://schemas.openxmlformats.org/officeDocument/2006/relationships/customXml" Target="../ink/ink70.xml"/><Relationship Id="rId29" Type="http://schemas.openxmlformats.org/officeDocument/2006/relationships/image" Target="../media/image76.png"/><Relationship Id="rId11" Type="http://schemas.openxmlformats.org/officeDocument/2006/relationships/image" Target="../media/image67.png"/><Relationship Id="rId24" Type="http://schemas.openxmlformats.org/officeDocument/2006/relationships/customXml" Target="../ink/ink74.xml"/><Relationship Id="rId32" Type="http://schemas.openxmlformats.org/officeDocument/2006/relationships/customXml" Target="../ink/ink78.xml"/><Relationship Id="rId37" Type="http://schemas.openxmlformats.org/officeDocument/2006/relationships/image" Target="../media/image80.png"/><Relationship Id="rId40" Type="http://schemas.openxmlformats.org/officeDocument/2006/relationships/customXml" Target="../ink/ink82.xml"/><Relationship Id="rId45" Type="http://schemas.openxmlformats.org/officeDocument/2006/relationships/image" Target="../media/image84.png"/><Relationship Id="rId53" Type="http://schemas.openxmlformats.org/officeDocument/2006/relationships/image" Target="../media/image87.png"/><Relationship Id="rId5" Type="http://schemas.openxmlformats.org/officeDocument/2006/relationships/image" Target="../media/image64.png"/><Relationship Id="rId10" Type="http://schemas.openxmlformats.org/officeDocument/2006/relationships/customXml" Target="../ink/ink67.xml"/><Relationship Id="rId19" Type="http://schemas.openxmlformats.org/officeDocument/2006/relationships/image" Target="../media/image71.png"/><Relationship Id="rId31" Type="http://schemas.openxmlformats.org/officeDocument/2006/relationships/image" Target="../media/image77.png"/><Relationship Id="rId44" Type="http://schemas.openxmlformats.org/officeDocument/2006/relationships/customXml" Target="../ink/ink84.xml"/><Relationship Id="rId52" Type="http://schemas.openxmlformats.org/officeDocument/2006/relationships/customXml" Target="../ink/ink88.xml"/><Relationship Id="rId4" Type="http://schemas.openxmlformats.org/officeDocument/2006/relationships/customXml" Target="../ink/ink64.xml"/><Relationship Id="rId9" Type="http://schemas.openxmlformats.org/officeDocument/2006/relationships/image" Target="../media/image66.png"/><Relationship Id="rId14" Type="http://schemas.openxmlformats.org/officeDocument/2006/relationships/customXml" Target="../ink/ink69.xml"/><Relationship Id="rId22" Type="http://schemas.openxmlformats.org/officeDocument/2006/relationships/customXml" Target="../ink/ink73.xml"/><Relationship Id="rId27" Type="http://schemas.openxmlformats.org/officeDocument/2006/relationships/image" Target="../media/image75.png"/><Relationship Id="rId30" Type="http://schemas.openxmlformats.org/officeDocument/2006/relationships/customXml" Target="../ink/ink77.xml"/><Relationship Id="rId35" Type="http://schemas.openxmlformats.org/officeDocument/2006/relationships/image" Target="../media/image79.png"/><Relationship Id="rId43" Type="http://schemas.openxmlformats.org/officeDocument/2006/relationships/image" Target="../media/image83.png"/><Relationship Id="rId48" Type="http://schemas.openxmlformats.org/officeDocument/2006/relationships/customXml" Target="../ink/ink86.xml"/><Relationship Id="rId8" Type="http://schemas.openxmlformats.org/officeDocument/2006/relationships/customXml" Target="../ink/ink66.xml"/><Relationship Id="rId51" Type="http://schemas.openxmlformats.org/officeDocument/2006/relationships/image" Target="../media/image86.png"/><Relationship Id="rId3" Type="http://schemas.openxmlformats.org/officeDocument/2006/relationships/image" Target="../media/image63.png"/><Relationship Id="rId12" Type="http://schemas.openxmlformats.org/officeDocument/2006/relationships/customXml" Target="../ink/ink68.xml"/><Relationship Id="rId17" Type="http://schemas.openxmlformats.org/officeDocument/2006/relationships/image" Target="../media/image70.png"/><Relationship Id="rId25" Type="http://schemas.openxmlformats.org/officeDocument/2006/relationships/image" Target="../media/image74.png"/><Relationship Id="rId33" Type="http://schemas.openxmlformats.org/officeDocument/2006/relationships/image" Target="../media/image78.png"/><Relationship Id="rId38" Type="http://schemas.openxmlformats.org/officeDocument/2006/relationships/customXml" Target="../ink/ink81.xml"/><Relationship Id="rId46" Type="http://schemas.openxmlformats.org/officeDocument/2006/relationships/customXml" Target="../ink/ink85.xml"/><Relationship Id="rId20" Type="http://schemas.openxmlformats.org/officeDocument/2006/relationships/customXml" Target="../ink/ink72.xml"/><Relationship Id="rId41" Type="http://schemas.openxmlformats.org/officeDocument/2006/relationships/image" Target="../media/image82.png"/><Relationship Id="rId1" Type="http://schemas.openxmlformats.org/officeDocument/2006/relationships/slideLayout" Target="../slideLayouts/slideLayout7.xml"/><Relationship Id="rId6" Type="http://schemas.openxmlformats.org/officeDocument/2006/relationships/customXml" Target="../ink/ink65.xml"/><Relationship Id="rId15" Type="http://schemas.openxmlformats.org/officeDocument/2006/relationships/image" Target="../media/image69.png"/><Relationship Id="rId23" Type="http://schemas.openxmlformats.org/officeDocument/2006/relationships/image" Target="../media/image73.png"/><Relationship Id="rId28" Type="http://schemas.openxmlformats.org/officeDocument/2006/relationships/customXml" Target="../ink/ink76.xml"/><Relationship Id="rId36" Type="http://schemas.openxmlformats.org/officeDocument/2006/relationships/customXml" Target="../ink/ink80.xml"/><Relationship Id="rId49" Type="http://schemas.openxmlformats.org/officeDocument/2006/relationships/image" Target="../media/image9.png"/></Relationships>
</file>

<file path=ppt/slides/_rels/slide9.xml.rels><?xml version="1.0" encoding="UTF-8" standalone="yes"?>
<Relationships xmlns="http://schemas.openxmlformats.org/package/2006/relationships"><Relationship Id="rId8" Type="http://schemas.openxmlformats.org/officeDocument/2006/relationships/customXml" Target="../ink/ink92.xml"/><Relationship Id="rId13" Type="http://schemas.openxmlformats.org/officeDocument/2006/relationships/image" Target="../media/image93.png"/><Relationship Id="rId3" Type="http://schemas.openxmlformats.org/officeDocument/2006/relationships/image" Target="../media/image88.png"/><Relationship Id="rId7" Type="http://schemas.openxmlformats.org/officeDocument/2006/relationships/image" Target="../media/image90.png"/><Relationship Id="rId12" Type="http://schemas.openxmlformats.org/officeDocument/2006/relationships/customXml" Target="../ink/ink94.xml"/><Relationship Id="rId2" Type="http://schemas.openxmlformats.org/officeDocument/2006/relationships/customXml" Target="../ink/ink89.xml"/><Relationship Id="rId1" Type="http://schemas.openxmlformats.org/officeDocument/2006/relationships/slideLayout" Target="../slideLayouts/slideLayout4.xml"/><Relationship Id="rId6" Type="http://schemas.openxmlformats.org/officeDocument/2006/relationships/customXml" Target="../ink/ink91.xml"/><Relationship Id="rId11" Type="http://schemas.openxmlformats.org/officeDocument/2006/relationships/image" Target="../media/image92.png"/><Relationship Id="rId5" Type="http://schemas.openxmlformats.org/officeDocument/2006/relationships/image" Target="../media/image89.png"/><Relationship Id="rId10" Type="http://schemas.openxmlformats.org/officeDocument/2006/relationships/customXml" Target="../ink/ink93.xml"/><Relationship Id="rId4" Type="http://schemas.openxmlformats.org/officeDocument/2006/relationships/customXml" Target="../ink/ink90.xml"/><Relationship Id="rId9" Type="http://schemas.openxmlformats.org/officeDocument/2006/relationships/image" Target="../media/image9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C06628-97F6-374B-AABD-B537759F3ED7}"/>
              </a:ext>
            </a:extLst>
          </p:cNvPr>
          <p:cNvSpPr>
            <a:spLocks noGrp="1"/>
          </p:cNvSpPr>
          <p:nvPr>
            <p:ph type="ctrTitle"/>
          </p:nvPr>
        </p:nvSpPr>
        <p:spPr/>
        <p:txBody>
          <a:bodyPr>
            <a:normAutofit/>
          </a:bodyPr>
          <a:lstStyle/>
          <a:p>
            <a:r>
              <a:rPr lang="en-US" sz="4000" dirty="0"/>
              <a:t>Mole Concept – Grouping of Small Particles </a:t>
            </a:r>
          </a:p>
        </p:txBody>
      </p:sp>
    </p:spTree>
    <p:extLst>
      <p:ext uri="{BB962C8B-B14F-4D97-AF65-F5344CB8AC3E}">
        <p14:creationId xmlns:p14="http://schemas.microsoft.com/office/powerpoint/2010/main" val="24549454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572277-EA86-2E4E-95D9-81BFB413A0BD}"/>
              </a:ext>
            </a:extLst>
          </p:cNvPr>
          <p:cNvSpPr>
            <a:spLocks noGrp="1"/>
          </p:cNvSpPr>
          <p:nvPr>
            <p:ph type="ctrTitle"/>
          </p:nvPr>
        </p:nvSpPr>
        <p:spPr>
          <a:xfrm>
            <a:off x="1524000" y="1122363"/>
            <a:ext cx="9144000" cy="965929"/>
          </a:xfrm>
        </p:spPr>
        <p:txBody>
          <a:bodyPr>
            <a:normAutofit/>
          </a:bodyPr>
          <a:lstStyle/>
          <a:p>
            <a:r>
              <a:rPr lang="en-US" sz="4000" dirty="0"/>
              <a:t>Three Mole Equations</a:t>
            </a:r>
          </a:p>
        </p:txBody>
      </p:sp>
      <p:sp>
        <p:nvSpPr>
          <p:cNvPr id="3" name="Subtitle 2">
            <a:extLst>
              <a:ext uri="{FF2B5EF4-FFF2-40B4-BE49-F238E27FC236}">
                <a16:creationId xmlns:a16="http://schemas.microsoft.com/office/drawing/2014/main" id="{2BBC0674-330C-CF4B-99F3-A1488D739B24}"/>
              </a:ext>
            </a:extLst>
          </p:cNvPr>
          <p:cNvSpPr>
            <a:spLocks noGrp="1"/>
          </p:cNvSpPr>
          <p:nvPr>
            <p:ph type="subTitle" idx="1"/>
          </p:nvPr>
        </p:nvSpPr>
        <p:spPr>
          <a:xfrm>
            <a:off x="1524000" y="2434281"/>
            <a:ext cx="9144000" cy="2335428"/>
          </a:xfrm>
        </p:spPr>
        <p:txBody>
          <a:bodyPr>
            <a:noAutofit/>
          </a:bodyPr>
          <a:lstStyle/>
          <a:p>
            <a:pPr algn="l"/>
            <a:r>
              <a:rPr lang="en-US" dirty="0"/>
              <a:t>(Massing)			(Counting)		(</a:t>
            </a:r>
            <a:r>
              <a:rPr lang="en-US" dirty="0" err="1"/>
              <a:t>Voluming</a:t>
            </a:r>
            <a:r>
              <a:rPr lang="en-US" dirty="0"/>
              <a:t>)</a:t>
            </a:r>
          </a:p>
          <a:p>
            <a:pPr algn="l"/>
            <a:r>
              <a:rPr lang="en-US" u="sng" dirty="0"/>
              <a:t>Mass to Mole</a:t>
            </a:r>
            <a:r>
              <a:rPr lang="en-US" dirty="0"/>
              <a:t>			Number of		Volume to Mole 				</a:t>
            </a:r>
            <a:r>
              <a:rPr lang="en-US" u="sng" dirty="0"/>
              <a:t>Particles to Mole</a:t>
            </a:r>
            <a:r>
              <a:rPr lang="en-US" dirty="0"/>
              <a:t>	</a:t>
            </a:r>
            <a:r>
              <a:rPr lang="en-US" u="sng" dirty="0"/>
              <a:t>(only for gasses)</a:t>
            </a:r>
          </a:p>
        </p:txBody>
      </p:sp>
      <mc:AlternateContent xmlns:mc="http://schemas.openxmlformats.org/markup-compatibility/2006">
        <mc:Choice xmlns:p14="http://schemas.microsoft.com/office/powerpoint/2010/main" Requires="p14">
          <p:contentPart p14:bwMode="auto" r:id="rId2">
            <p14:nvContentPartPr>
              <p14:cNvPr id="11" name="Ink 10">
                <a:extLst>
                  <a:ext uri="{FF2B5EF4-FFF2-40B4-BE49-F238E27FC236}">
                    <a16:creationId xmlns:a16="http://schemas.microsoft.com/office/drawing/2014/main" id="{B090DD53-32DF-9947-8381-9B84D1F6345E}"/>
                  </a:ext>
                </a:extLst>
              </p14:cNvPr>
              <p14:cNvContentPartPr/>
              <p14:nvPr/>
            </p14:nvContentPartPr>
            <p14:xfrm>
              <a:off x="2060381" y="3827929"/>
              <a:ext cx="85680" cy="36000"/>
            </p14:xfrm>
          </p:contentPart>
        </mc:Choice>
        <mc:Fallback>
          <p:pic>
            <p:nvPicPr>
              <p:cNvPr id="11" name="Ink 10">
                <a:extLst>
                  <a:ext uri="{FF2B5EF4-FFF2-40B4-BE49-F238E27FC236}">
                    <a16:creationId xmlns:a16="http://schemas.microsoft.com/office/drawing/2014/main" id="{B090DD53-32DF-9947-8381-9B84D1F6345E}"/>
                  </a:ext>
                </a:extLst>
              </p:cNvPr>
              <p:cNvPicPr/>
              <p:nvPr/>
            </p:nvPicPr>
            <p:blipFill>
              <a:blip r:embed="rId3"/>
              <a:stretch>
                <a:fillRect/>
              </a:stretch>
            </p:blipFill>
            <p:spPr>
              <a:xfrm>
                <a:off x="2051741" y="3819289"/>
                <a:ext cx="103320" cy="53640"/>
              </a:xfrm>
              <a:prstGeom prst="rect">
                <a:avLst/>
              </a:prstGeom>
            </p:spPr>
          </p:pic>
        </mc:Fallback>
      </mc:AlternateContent>
      <mc:AlternateContent xmlns:mc="http://schemas.openxmlformats.org/markup-compatibility/2006">
        <mc:Choice xmlns:p14="http://schemas.microsoft.com/office/powerpoint/2010/main" Requires="p14">
          <p:contentPart p14:bwMode="auto" r:id="rId4">
            <p14:nvContentPartPr>
              <p14:cNvPr id="12" name="Ink 11">
                <a:extLst>
                  <a:ext uri="{FF2B5EF4-FFF2-40B4-BE49-F238E27FC236}">
                    <a16:creationId xmlns:a16="http://schemas.microsoft.com/office/drawing/2014/main" id="{45859FCB-0240-FD4E-812B-4FDE7873D78A}"/>
                  </a:ext>
                </a:extLst>
              </p14:cNvPr>
              <p14:cNvContentPartPr/>
              <p14:nvPr/>
            </p14:nvContentPartPr>
            <p14:xfrm>
              <a:off x="2134541" y="3963289"/>
              <a:ext cx="77400" cy="33840"/>
            </p14:xfrm>
          </p:contentPart>
        </mc:Choice>
        <mc:Fallback>
          <p:pic>
            <p:nvPicPr>
              <p:cNvPr id="12" name="Ink 11">
                <a:extLst>
                  <a:ext uri="{FF2B5EF4-FFF2-40B4-BE49-F238E27FC236}">
                    <a16:creationId xmlns:a16="http://schemas.microsoft.com/office/drawing/2014/main" id="{45859FCB-0240-FD4E-812B-4FDE7873D78A}"/>
                  </a:ext>
                </a:extLst>
              </p:cNvPr>
              <p:cNvPicPr/>
              <p:nvPr/>
            </p:nvPicPr>
            <p:blipFill>
              <a:blip r:embed="rId5"/>
              <a:stretch>
                <a:fillRect/>
              </a:stretch>
            </p:blipFill>
            <p:spPr>
              <a:xfrm>
                <a:off x="2125541" y="3954289"/>
                <a:ext cx="95040" cy="51480"/>
              </a:xfrm>
              <a:prstGeom prst="rect">
                <a:avLst/>
              </a:prstGeom>
            </p:spPr>
          </p:pic>
        </mc:Fallback>
      </mc:AlternateContent>
      <mc:AlternateContent xmlns:mc="http://schemas.openxmlformats.org/markup-compatibility/2006">
        <mc:Choice xmlns:p14="http://schemas.microsoft.com/office/powerpoint/2010/main" Requires="p14">
          <p:contentPart p14:bwMode="auto" r:id="rId6">
            <p14:nvContentPartPr>
              <p14:cNvPr id="19" name="Ink 18">
                <a:extLst>
                  <a:ext uri="{FF2B5EF4-FFF2-40B4-BE49-F238E27FC236}">
                    <a16:creationId xmlns:a16="http://schemas.microsoft.com/office/drawing/2014/main" id="{12DB7E52-95F5-F940-BEFE-A63A36B43FAB}"/>
                  </a:ext>
                </a:extLst>
              </p14:cNvPr>
              <p14:cNvContentPartPr/>
              <p14:nvPr/>
            </p14:nvContentPartPr>
            <p14:xfrm>
              <a:off x="2385461" y="4157689"/>
              <a:ext cx="1500120" cy="28440"/>
            </p14:xfrm>
          </p:contentPart>
        </mc:Choice>
        <mc:Fallback>
          <p:pic>
            <p:nvPicPr>
              <p:cNvPr id="19" name="Ink 18">
                <a:extLst>
                  <a:ext uri="{FF2B5EF4-FFF2-40B4-BE49-F238E27FC236}">
                    <a16:creationId xmlns:a16="http://schemas.microsoft.com/office/drawing/2014/main" id="{12DB7E52-95F5-F940-BEFE-A63A36B43FAB}"/>
                  </a:ext>
                </a:extLst>
              </p:cNvPr>
              <p:cNvPicPr/>
              <p:nvPr/>
            </p:nvPicPr>
            <p:blipFill>
              <a:blip r:embed="rId7"/>
              <a:stretch>
                <a:fillRect/>
              </a:stretch>
            </p:blipFill>
            <p:spPr>
              <a:xfrm>
                <a:off x="2376821" y="4148689"/>
                <a:ext cx="1517760" cy="46080"/>
              </a:xfrm>
              <a:prstGeom prst="rect">
                <a:avLst/>
              </a:prstGeom>
            </p:spPr>
          </p:pic>
        </mc:Fallback>
      </mc:AlternateContent>
      <mc:AlternateContent xmlns:mc="http://schemas.openxmlformats.org/markup-compatibility/2006">
        <mc:Choice xmlns:p14="http://schemas.microsoft.com/office/powerpoint/2010/main" Requires="p14">
          <p:contentPart p14:bwMode="auto" r:id="rId8">
            <p14:nvContentPartPr>
              <p14:cNvPr id="20" name="Ink 19">
                <a:extLst>
                  <a:ext uri="{FF2B5EF4-FFF2-40B4-BE49-F238E27FC236}">
                    <a16:creationId xmlns:a16="http://schemas.microsoft.com/office/drawing/2014/main" id="{53EE10F3-709A-8548-A6E1-D76309FDDC6C}"/>
                  </a:ext>
                </a:extLst>
              </p14:cNvPr>
              <p14:cNvContentPartPr/>
              <p14:nvPr/>
            </p14:nvContentPartPr>
            <p14:xfrm>
              <a:off x="2683541" y="3453169"/>
              <a:ext cx="819720" cy="541440"/>
            </p14:xfrm>
          </p:contentPart>
        </mc:Choice>
        <mc:Fallback>
          <p:pic>
            <p:nvPicPr>
              <p:cNvPr id="20" name="Ink 19">
                <a:extLst>
                  <a:ext uri="{FF2B5EF4-FFF2-40B4-BE49-F238E27FC236}">
                    <a16:creationId xmlns:a16="http://schemas.microsoft.com/office/drawing/2014/main" id="{53EE10F3-709A-8548-A6E1-D76309FDDC6C}"/>
                  </a:ext>
                </a:extLst>
              </p:cNvPr>
              <p:cNvPicPr/>
              <p:nvPr/>
            </p:nvPicPr>
            <p:blipFill>
              <a:blip r:embed="rId9"/>
              <a:stretch>
                <a:fillRect/>
              </a:stretch>
            </p:blipFill>
            <p:spPr>
              <a:xfrm>
                <a:off x="2674901" y="3444169"/>
                <a:ext cx="837360" cy="559080"/>
              </a:xfrm>
              <a:prstGeom prst="rect">
                <a:avLst/>
              </a:prstGeom>
            </p:spPr>
          </p:pic>
        </mc:Fallback>
      </mc:AlternateContent>
      <mc:AlternateContent xmlns:mc="http://schemas.openxmlformats.org/markup-compatibility/2006">
        <mc:Choice xmlns:p14="http://schemas.microsoft.com/office/powerpoint/2010/main" Requires="p14">
          <p:contentPart p14:bwMode="auto" r:id="rId10">
            <p14:nvContentPartPr>
              <p14:cNvPr id="44" name="Ink 43">
                <a:extLst>
                  <a:ext uri="{FF2B5EF4-FFF2-40B4-BE49-F238E27FC236}">
                    <a16:creationId xmlns:a16="http://schemas.microsoft.com/office/drawing/2014/main" id="{E56FEB9D-2504-EF42-8F3C-35074E3E00E6}"/>
                  </a:ext>
                </a:extLst>
              </p14:cNvPr>
              <p14:cNvContentPartPr/>
              <p14:nvPr/>
            </p14:nvContentPartPr>
            <p14:xfrm>
              <a:off x="2756981" y="4770769"/>
              <a:ext cx="655560" cy="264240"/>
            </p14:xfrm>
          </p:contentPart>
        </mc:Choice>
        <mc:Fallback>
          <p:pic>
            <p:nvPicPr>
              <p:cNvPr id="44" name="Ink 43">
                <a:extLst>
                  <a:ext uri="{FF2B5EF4-FFF2-40B4-BE49-F238E27FC236}">
                    <a16:creationId xmlns:a16="http://schemas.microsoft.com/office/drawing/2014/main" id="{E56FEB9D-2504-EF42-8F3C-35074E3E00E6}"/>
                  </a:ext>
                </a:extLst>
              </p:cNvPr>
              <p:cNvPicPr/>
              <p:nvPr/>
            </p:nvPicPr>
            <p:blipFill>
              <a:blip r:embed="rId11"/>
              <a:stretch>
                <a:fillRect/>
              </a:stretch>
            </p:blipFill>
            <p:spPr>
              <a:xfrm>
                <a:off x="2748341" y="4762129"/>
                <a:ext cx="673200" cy="281880"/>
              </a:xfrm>
              <a:prstGeom prst="rect">
                <a:avLst/>
              </a:prstGeom>
            </p:spPr>
          </p:pic>
        </mc:Fallback>
      </mc:AlternateContent>
      <mc:AlternateContent xmlns:mc="http://schemas.openxmlformats.org/markup-compatibility/2006">
        <mc:Choice xmlns:p14="http://schemas.microsoft.com/office/powerpoint/2010/main" Requires="p14">
          <p:contentPart p14:bwMode="auto" r:id="rId12">
            <p14:nvContentPartPr>
              <p14:cNvPr id="45" name="Ink 44">
                <a:extLst>
                  <a:ext uri="{FF2B5EF4-FFF2-40B4-BE49-F238E27FC236}">
                    <a16:creationId xmlns:a16="http://schemas.microsoft.com/office/drawing/2014/main" id="{35275747-A6DC-F049-8B13-673B6EDAC3E0}"/>
                  </a:ext>
                </a:extLst>
              </p14:cNvPr>
              <p14:cNvContentPartPr/>
              <p14:nvPr/>
            </p14:nvContentPartPr>
            <p14:xfrm>
              <a:off x="2456741" y="4337329"/>
              <a:ext cx="1141920" cy="301320"/>
            </p14:xfrm>
          </p:contentPart>
        </mc:Choice>
        <mc:Fallback>
          <p:pic>
            <p:nvPicPr>
              <p:cNvPr id="45" name="Ink 44">
                <a:extLst>
                  <a:ext uri="{FF2B5EF4-FFF2-40B4-BE49-F238E27FC236}">
                    <a16:creationId xmlns:a16="http://schemas.microsoft.com/office/drawing/2014/main" id="{35275747-A6DC-F049-8B13-673B6EDAC3E0}"/>
                  </a:ext>
                </a:extLst>
              </p:cNvPr>
              <p:cNvPicPr/>
              <p:nvPr/>
            </p:nvPicPr>
            <p:blipFill>
              <a:blip r:embed="rId13"/>
              <a:stretch>
                <a:fillRect/>
              </a:stretch>
            </p:blipFill>
            <p:spPr>
              <a:xfrm>
                <a:off x="2447744" y="4328689"/>
                <a:ext cx="1159554" cy="318960"/>
              </a:xfrm>
              <a:prstGeom prst="rect">
                <a:avLst/>
              </a:prstGeom>
            </p:spPr>
          </p:pic>
        </mc:Fallback>
      </mc:AlternateContent>
      <mc:AlternateContent xmlns:mc="http://schemas.openxmlformats.org/markup-compatibility/2006">
        <mc:Choice xmlns:p14="http://schemas.microsoft.com/office/powerpoint/2010/main" Requires="p14">
          <p:contentPart p14:bwMode="auto" r:id="rId14">
            <p14:nvContentPartPr>
              <p14:cNvPr id="48" name="Ink 47">
                <a:extLst>
                  <a:ext uri="{FF2B5EF4-FFF2-40B4-BE49-F238E27FC236}">
                    <a16:creationId xmlns:a16="http://schemas.microsoft.com/office/drawing/2014/main" id="{DD70C705-89B1-5C4D-BAAD-C6389D9AEBF1}"/>
                  </a:ext>
                </a:extLst>
              </p14:cNvPr>
              <p14:cNvContentPartPr/>
              <p14:nvPr/>
            </p14:nvContentPartPr>
            <p14:xfrm>
              <a:off x="2611901" y="5581489"/>
              <a:ext cx="1534320" cy="794520"/>
            </p14:xfrm>
          </p:contentPart>
        </mc:Choice>
        <mc:Fallback>
          <p:pic>
            <p:nvPicPr>
              <p:cNvPr id="48" name="Ink 47">
                <a:extLst>
                  <a:ext uri="{FF2B5EF4-FFF2-40B4-BE49-F238E27FC236}">
                    <a16:creationId xmlns:a16="http://schemas.microsoft.com/office/drawing/2014/main" id="{DD70C705-89B1-5C4D-BAAD-C6389D9AEBF1}"/>
                  </a:ext>
                </a:extLst>
              </p:cNvPr>
              <p:cNvPicPr/>
              <p:nvPr/>
            </p:nvPicPr>
            <p:blipFill>
              <a:blip r:embed="rId15"/>
              <a:stretch>
                <a:fillRect/>
              </a:stretch>
            </p:blipFill>
            <p:spPr>
              <a:xfrm>
                <a:off x="2603261" y="5572849"/>
                <a:ext cx="1551960" cy="812160"/>
              </a:xfrm>
              <a:prstGeom prst="rect">
                <a:avLst/>
              </a:prstGeom>
            </p:spPr>
          </p:pic>
        </mc:Fallback>
      </mc:AlternateContent>
      <mc:AlternateContent xmlns:mc="http://schemas.openxmlformats.org/markup-compatibility/2006">
        <mc:Choice xmlns:p14="http://schemas.microsoft.com/office/powerpoint/2010/main" Requires="p14">
          <p:contentPart p14:bwMode="auto" r:id="rId16">
            <p14:nvContentPartPr>
              <p14:cNvPr id="108" name="Ink 107">
                <a:extLst>
                  <a:ext uri="{FF2B5EF4-FFF2-40B4-BE49-F238E27FC236}">
                    <a16:creationId xmlns:a16="http://schemas.microsoft.com/office/drawing/2014/main" id="{DD0C37B8-611F-B749-AA99-2359ADAFE0F1}"/>
                  </a:ext>
                </a:extLst>
              </p14:cNvPr>
              <p14:cNvContentPartPr/>
              <p14:nvPr/>
            </p14:nvContentPartPr>
            <p14:xfrm>
              <a:off x="4782701" y="3763849"/>
              <a:ext cx="3404880" cy="1831320"/>
            </p14:xfrm>
          </p:contentPart>
        </mc:Choice>
        <mc:Fallback>
          <p:pic>
            <p:nvPicPr>
              <p:cNvPr id="108" name="Ink 107">
                <a:extLst>
                  <a:ext uri="{FF2B5EF4-FFF2-40B4-BE49-F238E27FC236}">
                    <a16:creationId xmlns:a16="http://schemas.microsoft.com/office/drawing/2014/main" id="{DD0C37B8-611F-B749-AA99-2359ADAFE0F1}"/>
                  </a:ext>
                </a:extLst>
              </p:cNvPr>
              <p:cNvPicPr/>
              <p:nvPr/>
            </p:nvPicPr>
            <p:blipFill>
              <a:blip r:embed="rId17"/>
              <a:stretch>
                <a:fillRect/>
              </a:stretch>
            </p:blipFill>
            <p:spPr>
              <a:xfrm>
                <a:off x="4774060" y="3754849"/>
                <a:ext cx="3422522" cy="1848960"/>
              </a:xfrm>
              <a:prstGeom prst="rect">
                <a:avLst/>
              </a:prstGeom>
            </p:spPr>
          </p:pic>
        </mc:Fallback>
      </mc:AlternateContent>
      <mc:AlternateContent xmlns:mc="http://schemas.openxmlformats.org/markup-compatibility/2006">
        <mc:Choice xmlns:p14="http://schemas.microsoft.com/office/powerpoint/2010/main" Requires="p14">
          <p:contentPart p14:bwMode="auto" r:id="rId18">
            <p14:nvContentPartPr>
              <p14:cNvPr id="122" name="Ink 121">
                <a:extLst>
                  <a:ext uri="{FF2B5EF4-FFF2-40B4-BE49-F238E27FC236}">
                    <a16:creationId xmlns:a16="http://schemas.microsoft.com/office/drawing/2014/main" id="{D7AE97FB-01CB-E84A-B69A-F4060AAF17F6}"/>
                  </a:ext>
                </a:extLst>
              </p14:cNvPr>
              <p14:cNvContentPartPr/>
              <p14:nvPr/>
            </p14:nvContentPartPr>
            <p14:xfrm>
              <a:off x="160661" y="3436969"/>
              <a:ext cx="1600200" cy="779040"/>
            </p14:xfrm>
          </p:contentPart>
        </mc:Choice>
        <mc:Fallback>
          <p:pic>
            <p:nvPicPr>
              <p:cNvPr id="122" name="Ink 121">
                <a:extLst>
                  <a:ext uri="{FF2B5EF4-FFF2-40B4-BE49-F238E27FC236}">
                    <a16:creationId xmlns:a16="http://schemas.microsoft.com/office/drawing/2014/main" id="{D7AE97FB-01CB-E84A-B69A-F4060AAF17F6}"/>
                  </a:ext>
                </a:extLst>
              </p:cNvPr>
              <p:cNvPicPr/>
              <p:nvPr/>
            </p:nvPicPr>
            <p:blipFill>
              <a:blip r:embed="rId19"/>
              <a:stretch>
                <a:fillRect/>
              </a:stretch>
            </p:blipFill>
            <p:spPr>
              <a:xfrm>
                <a:off x="151663" y="3428325"/>
                <a:ext cx="1617836" cy="796688"/>
              </a:xfrm>
              <a:prstGeom prst="rect">
                <a:avLst/>
              </a:prstGeom>
            </p:spPr>
          </p:pic>
        </mc:Fallback>
      </mc:AlternateContent>
      <mc:AlternateContent xmlns:mc="http://schemas.openxmlformats.org/markup-compatibility/2006">
        <mc:Choice xmlns:p14="http://schemas.microsoft.com/office/powerpoint/2010/main" Requires="p14">
          <p:contentPart p14:bwMode="auto" r:id="rId20">
            <p14:nvContentPartPr>
              <p14:cNvPr id="125" name="Ink 124">
                <a:extLst>
                  <a:ext uri="{FF2B5EF4-FFF2-40B4-BE49-F238E27FC236}">
                    <a16:creationId xmlns:a16="http://schemas.microsoft.com/office/drawing/2014/main" id="{E9E21CE8-64BE-7943-849F-223C7DB0A079}"/>
                  </a:ext>
                </a:extLst>
              </p14:cNvPr>
              <p14:cNvContentPartPr/>
              <p14:nvPr/>
            </p14:nvContentPartPr>
            <p14:xfrm>
              <a:off x="32501" y="5298889"/>
              <a:ext cx="651960" cy="425880"/>
            </p14:xfrm>
          </p:contentPart>
        </mc:Choice>
        <mc:Fallback>
          <p:pic>
            <p:nvPicPr>
              <p:cNvPr id="125" name="Ink 124">
                <a:extLst>
                  <a:ext uri="{FF2B5EF4-FFF2-40B4-BE49-F238E27FC236}">
                    <a16:creationId xmlns:a16="http://schemas.microsoft.com/office/drawing/2014/main" id="{E9E21CE8-64BE-7943-849F-223C7DB0A079}"/>
                  </a:ext>
                </a:extLst>
              </p:cNvPr>
              <p:cNvPicPr/>
              <p:nvPr/>
            </p:nvPicPr>
            <p:blipFill>
              <a:blip r:embed="rId21"/>
              <a:stretch>
                <a:fillRect/>
              </a:stretch>
            </p:blipFill>
            <p:spPr>
              <a:xfrm>
                <a:off x="23506" y="5290249"/>
                <a:ext cx="669590" cy="443520"/>
              </a:xfrm>
              <a:prstGeom prst="rect">
                <a:avLst/>
              </a:prstGeom>
            </p:spPr>
          </p:pic>
        </mc:Fallback>
      </mc:AlternateContent>
      <mc:AlternateContent xmlns:mc="http://schemas.openxmlformats.org/markup-compatibility/2006">
        <mc:Choice xmlns:p14="http://schemas.microsoft.com/office/powerpoint/2010/main" Requires="p14">
          <p:contentPart p14:bwMode="auto" r:id="rId22">
            <p14:nvContentPartPr>
              <p14:cNvPr id="129" name="Ink 128">
                <a:extLst>
                  <a:ext uri="{FF2B5EF4-FFF2-40B4-BE49-F238E27FC236}">
                    <a16:creationId xmlns:a16="http://schemas.microsoft.com/office/drawing/2014/main" id="{EAAFD89A-D71E-A84E-80C3-A632E7488FE9}"/>
                  </a:ext>
                </a:extLst>
              </p14:cNvPr>
              <p14:cNvContentPartPr/>
              <p14:nvPr/>
            </p14:nvContentPartPr>
            <p14:xfrm>
              <a:off x="5543381" y="5401129"/>
              <a:ext cx="2297520" cy="916200"/>
            </p14:xfrm>
          </p:contentPart>
        </mc:Choice>
        <mc:Fallback>
          <p:pic>
            <p:nvPicPr>
              <p:cNvPr id="129" name="Ink 128">
                <a:extLst>
                  <a:ext uri="{FF2B5EF4-FFF2-40B4-BE49-F238E27FC236}">
                    <a16:creationId xmlns:a16="http://schemas.microsoft.com/office/drawing/2014/main" id="{EAAFD89A-D71E-A84E-80C3-A632E7488FE9}"/>
                  </a:ext>
                </a:extLst>
              </p:cNvPr>
              <p:cNvPicPr/>
              <p:nvPr/>
            </p:nvPicPr>
            <p:blipFill>
              <a:blip r:embed="rId23"/>
              <a:stretch>
                <a:fillRect/>
              </a:stretch>
            </p:blipFill>
            <p:spPr>
              <a:xfrm>
                <a:off x="5534381" y="5392129"/>
                <a:ext cx="2315160" cy="933840"/>
              </a:xfrm>
              <a:prstGeom prst="rect">
                <a:avLst/>
              </a:prstGeom>
            </p:spPr>
          </p:pic>
        </mc:Fallback>
      </mc:AlternateContent>
    </p:spTree>
    <p:extLst>
      <p:ext uri="{BB962C8B-B14F-4D97-AF65-F5344CB8AC3E}">
        <p14:creationId xmlns:p14="http://schemas.microsoft.com/office/powerpoint/2010/main" val="26308129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51708B-4384-A944-BB3F-BE164FC9DF49}"/>
              </a:ext>
            </a:extLst>
          </p:cNvPr>
          <p:cNvSpPr>
            <a:spLocks noGrp="1"/>
          </p:cNvSpPr>
          <p:nvPr>
            <p:ph type="title"/>
          </p:nvPr>
        </p:nvSpPr>
        <p:spPr>
          <a:xfrm>
            <a:off x="831850" y="1709739"/>
            <a:ext cx="10515600" cy="1157030"/>
          </a:xfrm>
        </p:spPr>
        <p:txBody>
          <a:bodyPr>
            <a:normAutofit/>
          </a:bodyPr>
          <a:lstStyle/>
          <a:p>
            <a:r>
              <a:rPr lang="en-US" sz="4000" dirty="0"/>
              <a:t>Why is Mole Concept So Important to Chemistry?</a:t>
            </a:r>
          </a:p>
        </p:txBody>
      </p:sp>
      <p:sp>
        <p:nvSpPr>
          <p:cNvPr id="3" name="Text Placeholder 2">
            <a:extLst>
              <a:ext uri="{FF2B5EF4-FFF2-40B4-BE49-F238E27FC236}">
                <a16:creationId xmlns:a16="http://schemas.microsoft.com/office/drawing/2014/main" id="{82BDBCBC-681A-334E-8D0F-4F4A19AD5A44}"/>
              </a:ext>
            </a:extLst>
          </p:cNvPr>
          <p:cNvSpPr>
            <a:spLocks noGrp="1"/>
          </p:cNvSpPr>
          <p:nvPr>
            <p:ph type="body" idx="1"/>
          </p:nvPr>
        </p:nvSpPr>
        <p:spPr>
          <a:xfrm>
            <a:off x="831850" y="3311611"/>
            <a:ext cx="10515600" cy="2778039"/>
          </a:xfrm>
        </p:spPr>
        <p:txBody>
          <a:bodyPr>
            <a:normAutofit/>
          </a:bodyPr>
          <a:lstStyle/>
          <a:p>
            <a:r>
              <a:rPr lang="en-US" sz="3200" dirty="0"/>
              <a:t>Allows Chemists to mass out, count and find volume (gas particles only) of particles that are too small to do the above with individually.</a:t>
            </a:r>
          </a:p>
        </p:txBody>
      </p:sp>
    </p:spTree>
    <p:extLst>
      <p:ext uri="{BB962C8B-B14F-4D97-AF65-F5344CB8AC3E}">
        <p14:creationId xmlns:p14="http://schemas.microsoft.com/office/powerpoint/2010/main" val="23814501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B4B719-B209-A34C-B644-1CBB63FA72D5}"/>
              </a:ext>
            </a:extLst>
          </p:cNvPr>
          <p:cNvSpPr>
            <a:spLocks noGrp="1"/>
          </p:cNvSpPr>
          <p:nvPr>
            <p:ph type="title"/>
          </p:nvPr>
        </p:nvSpPr>
        <p:spPr>
          <a:xfrm>
            <a:off x="831850" y="556054"/>
            <a:ext cx="10515600" cy="827903"/>
          </a:xfrm>
        </p:spPr>
        <p:txBody>
          <a:bodyPr>
            <a:normAutofit/>
          </a:bodyPr>
          <a:lstStyle/>
          <a:p>
            <a:pPr algn="ctr"/>
            <a:r>
              <a:rPr lang="en-US" sz="4000" dirty="0"/>
              <a:t>History of the Mole Concept</a:t>
            </a:r>
          </a:p>
        </p:txBody>
      </p:sp>
      <p:sp>
        <p:nvSpPr>
          <p:cNvPr id="3" name="Text Placeholder 2">
            <a:extLst>
              <a:ext uri="{FF2B5EF4-FFF2-40B4-BE49-F238E27FC236}">
                <a16:creationId xmlns:a16="http://schemas.microsoft.com/office/drawing/2014/main" id="{532F02CF-0819-DB4B-9D76-B2B5152CF4FD}"/>
              </a:ext>
            </a:extLst>
          </p:cNvPr>
          <p:cNvSpPr>
            <a:spLocks noGrp="1"/>
          </p:cNvSpPr>
          <p:nvPr>
            <p:ph type="body" idx="1"/>
          </p:nvPr>
        </p:nvSpPr>
        <p:spPr>
          <a:xfrm>
            <a:off x="831850" y="1692877"/>
            <a:ext cx="10515600" cy="4396774"/>
          </a:xfrm>
        </p:spPr>
        <p:txBody>
          <a:bodyPr>
            <a:normAutofit fontScale="92500"/>
          </a:bodyPr>
          <a:lstStyle/>
          <a:p>
            <a:r>
              <a:rPr lang="en-US" dirty="0"/>
              <a:t>Joseph Louis Gay-Lussac : Law of Combining Volumes:</a:t>
            </a:r>
          </a:p>
          <a:p>
            <a:r>
              <a:rPr lang="en-US" dirty="0"/>
              <a:t>	When two gasses react together to form different products, the volumes of</a:t>
            </a:r>
          </a:p>
          <a:p>
            <a:r>
              <a:rPr lang="en-US" dirty="0"/>
              <a:t>	 the reactants and the products (if they are all still gasses) are all whole</a:t>
            </a:r>
          </a:p>
          <a:p>
            <a:r>
              <a:rPr lang="en-US" dirty="0"/>
              <a:t>	 numbers. </a:t>
            </a:r>
          </a:p>
          <a:p>
            <a:r>
              <a:rPr lang="en-US" dirty="0"/>
              <a:t>Lorenzo Romano Amedeo Carlo Avogadro de </a:t>
            </a:r>
            <a:r>
              <a:rPr lang="en-US" dirty="0" err="1"/>
              <a:t>Quaregna</a:t>
            </a:r>
            <a:r>
              <a:rPr lang="en-US" dirty="0"/>
              <a:t> e di </a:t>
            </a:r>
            <a:r>
              <a:rPr lang="en-US" dirty="0" err="1"/>
              <a:t>Cerreto</a:t>
            </a:r>
            <a:r>
              <a:rPr lang="en-US" dirty="0"/>
              <a:t> - better known</a:t>
            </a:r>
          </a:p>
          <a:p>
            <a:r>
              <a:rPr lang="en-US" dirty="0"/>
              <a:t>	 as Amedeo Avogadro: He said that the reason that Law of Combining</a:t>
            </a:r>
          </a:p>
          <a:p>
            <a:r>
              <a:rPr lang="en-US" dirty="0"/>
              <a:t>				 Volume works is the things in the volume are</a:t>
            </a:r>
          </a:p>
          <a:p>
            <a:r>
              <a:rPr lang="en-US" dirty="0"/>
              <a:t>				  made up of particles combining simple whole</a:t>
            </a:r>
          </a:p>
          <a:p>
            <a:r>
              <a:rPr lang="en-US" dirty="0"/>
              <a:t>				 number ratios (both in the reactant and products). </a:t>
            </a:r>
          </a:p>
          <a:p>
            <a:r>
              <a:rPr lang="en-US" b="1" dirty="0"/>
              <a:t>Avogadro hypothesis related gas volumes to the particles that made up the volume.</a:t>
            </a:r>
          </a:p>
        </p:txBody>
      </p:sp>
    </p:spTree>
    <p:extLst>
      <p:ext uri="{BB962C8B-B14F-4D97-AF65-F5344CB8AC3E}">
        <p14:creationId xmlns:p14="http://schemas.microsoft.com/office/powerpoint/2010/main" val="6546133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B4B719-B209-A34C-B644-1CBB63FA72D5}"/>
              </a:ext>
            </a:extLst>
          </p:cNvPr>
          <p:cNvSpPr>
            <a:spLocks noGrp="1"/>
          </p:cNvSpPr>
          <p:nvPr>
            <p:ph type="title"/>
          </p:nvPr>
        </p:nvSpPr>
        <p:spPr>
          <a:xfrm>
            <a:off x="831850" y="556054"/>
            <a:ext cx="10515600" cy="827903"/>
          </a:xfrm>
        </p:spPr>
        <p:txBody>
          <a:bodyPr>
            <a:normAutofit/>
          </a:bodyPr>
          <a:lstStyle/>
          <a:p>
            <a:pPr algn="ctr"/>
            <a:r>
              <a:rPr lang="en-US" sz="4000" dirty="0"/>
              <a:t>History of the Mole Concept (Page 2)</a:t>
            </a:r>
          </a:p>
        </p:txBody>
      </p:sp>
      <p:sp>
        <p:nvSpPr>
          <p:cNvPr id="3" name="Text Placeholder 2">
            <a:extLst>
              <a:ext uri="{FF2B5EF4-FFF2-40B4-BE49-F238E27FC236}">
                <a16:creationId xmlns:a16="http://schemas.microsoft.com/office/drawing/2014/main" id="{532F02CF-0819-DB4B-9D76-B2B5152CF4FD}"/>
              </a:ext>
            </a:extLst>
          </p:cNvPr>
          <p:cNvSpPr>
            <a:spLocks noGrp="1"/>
          </p:cNvSpPr>
          <p:nvPr>
            <p:ph type="body" idx="1"/>
          </p:nvPr>
        </p:nvSpPr>
        <p:spPr>
          <a:xfrm>
            <a:off x="831850" y="1692877"/>
            <a:ext cx="10515600" cy="4396774"/>
          </a:xfrm>
        </p:spPr>
        <p:txBody>
          <a:bodyPr>
            <a:normAutofit/>
          </a:bodyPr>
          <a:lstStyle/>
          <a:p>
            <a:r>
              <a:rPr lang="en-US" dirty="0"/>
              <a:t>In years since Gay-Lussac and Avogadro,  scientist changed Avogadro hypothesis particles from volume measurement to mass measurement. </a:t>
            </a:r>
          </a:p>
          <a:p>
            <a:endParaRPr lang="en-US" dirty="0"/>
          </a:p>
          <a:p>
            <a:r>
              <a:rPr lang="en-US" dirty="0"/>
              <a:t>Specifically, scientist knew enough about the elements to be able to explain the RELATIVE mass difference between elements (but not actual mass of element).  </a:t>
            </a:r>
          </a:p>
          <a:p>
            <a:r>
              <a:rPr lang="en-US" dirty="0"/>
              <a:t>	For example, they knew Carbon was 12X the mass of Hydrogen, etc.</a:t>
            </a:r>
          </a:p>
          <a:p>
            <a:r>
              <a:rPr lang="en-US" dirty="0"/>
              <a:t>But with any Relative scale, to make the relative number ACTUAL number, you need a reference (or basis) point.  In other words, one of the Relative mass will have to be DEFINED (reference mass or element).  They used Carbon atoms equal 12amu (atomic mass units).  Then all the other know elements obtained a mass based off of this mass.</a:t>
            </a:r>
          </a:p>
        </p:txBody>
      </p:sp>
    </p:spTree>
    <p:extLst>
      <p:ext uri="{BB962C8B-B14F-4D97-AF65-F5344CB8AC3E}">
        <p14:creationId xmlns:p14="http://schemas.microsoft.com/office/powerpoint/2010/main" val="17919540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552DB-2CB3-8B43-84AE-9ED40D106E9E}"/>
              </a:ext>
            </a:extLst>
          </p:cNvPr>
          <p:cNvSpPr>
            <a:spLocks noGrp="1"/>
          </p:cNvSpPr>
          <p:nvPr>
            <p:ph type="title"/>
          </p:nvPr>
        </p:nvSpPr>
        <p:spPr>
          <a:xfrm>
            <a:off x="831850" y="543698"/>
            <a:ext cx="10515600" cy="939113"/>
          </a:xfrm>
        </p:spPr>
        <p:txBody>
          <a:bodyPr>
            <a:normAutofit/>
          </a:bodyPr>
          <a:lstStyle/>
          <a:p>
            <a:pPr algn="ctr"/>
            <a:r>
              <a:rPr lang="en-US" sz="4000" dirty="0"/>
              <a:t>Mr. McLeod Explanation of Mole</a:t>
            </a:r>
          </a:p>
        </p:txBody>
      </p:sp>
      <p:sp>
        <p:nvSpPr>
          <p:cNvPr id="3" name="Text Placeholder 2">
            <a:extLst>
              <a:ext uri="{FF2B5EF4-FFF2-40B4-BE49-F238E27FC236}">
                <a16:creationId xmlns:a16="http://schemas.microsoft.com/office/drawing/2014/main" id="{350AE22A-3DC6-764D-BE91-A2CACBBC81C9}"/>
              </a:ext>
            </a:extLst>
          </p:cNvPr>
          <p:cNvSpPr>
            <a:spLocks noGrp="1"/>
          </p:cNvSpPr>
          <p:nvPr>
            <p:ph type="body" idx="1"/>
          </p:nvPr>
        </p:nvSpPr>
        <p:spPr>
          <a:xfrm>
            <a:off x="831850" y="1767017"/>
            <a:ext cx="10515600" cy="4322634"/>
          </a:xfrm>
        </p:spPr>
        <p:txBody>
          <a:bodyPr>
            <a:normAutofit/>
          </a:bodyPr>
          <a:lstStyle/>
          <a:p>
            <a:pPr marL="342900" indent="-342900">
              <a:buFont typeface="Arial" panose="020B0604020202020204" pitchFamily="34" charset="0"/>
              <a:buChar char="•"/>
            </a:pPr>
            <a:r>
              <a:rPr lang="en-US" dirty="0"/>
              <a:t>We knew relative masses between elements</a:t>
            </a:r>
          </a:p>
          <a:p>
            <a:pPr marL="342900" indent="-342900">
              <a:buFont typeface="Arial" panose="020B0604020202020204" pitchFamily="34" charset="0"/>
              <a:buChar char="•"/>
            </a:pPr>
            <a:r>
              <a:rPr lang="en-US" dirty="0"/>
              <a:t>Assume that largest atom has 100 protons (p), 100 neutrons (n) and 100 electrons (e).  In 1900 or so, scientists figured out mass of all subatomic particles with </a:t>
            </a:r>
            <a:r>
              <a:rPr lang="en-US" dirty="0" err="1"/>
              <a:t>p&amp;n</a:t>
            </a:r>
            <a:r>
              <a:rPr lang="en-US" dirty="0"/>
              <a:t> being 1.67E-23g and e being 9.11E-28g.  So if you do the math above, the mass of the most massive atom of an element is less than 1.67E-21g or 1.0E-21g.  </a:t>
            </a:r>
          </a:p>
          <a:p>
            <a:pPr marL="342900" indent="-342900">
              <a:buFont typeface="Arial" panose="020B0604020202020204" pitchFamily="34" charset="0"/>
              <a:buChar char="•"/>
            </a:pPr>
            <a:r>
              <a:rPr lang="en-US" dirty="0"/>
              <a:t>So in the FOLLOWING DISCUSSION I WILL ASSUME MASS OF 1 HYDROGEN = !.0E-21G</a:t>
            </a:r>
          </a:p>
        </p:txBody>
      </p:sp>
    </p:spTree>
    <p:extLst>
      <p:ext uri="{BB962C8B-B14F-4D97-AF65-F5344CB8AC3E}">
        <p14:creationId xmlns:p14="http://schemas.microsoft.com/office/powerpoint/2010/main" val="39313224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p14="http://schemas.microsoft.com/office/powerpoint/2010/main" Requires="p14">
          <p:contentPart p14:bwMode="auto" r:id="rId2">
            <p14:nvContentPartPr>
              <p14:cNvPr id="36" name="Ink 35">
                <a:extLst>
                  <a:ext uri="{FF2B5EF4-FFF2-40B4-BE49-F238E27FC236}">
                    <a16:creationId xmlns:a16="http://schemas.microsoft.com/office/drawing/2014/main" id="{9E61618F-25FC-4A41-A737-EA461FD6E26B}"/>
                  </a:ext>
                </a:extLst>
              </p14:cNvPr>
              <p14:cNvContentPartPr/>
              <p14:nvPr/>
            </p14:nvContentPartPr>
            <p14:xfrm>
              <a:off x="9054821" y="298489"/>
              <a:ext cx="1624680" cy="524520"/>
            </p14:xfrm>
          </p:contentPart>
        </mc:Choice>
        <mc:Fallback>
          <p:pic>
            <p:nvPicPr>
              <p:cNvPr id="36" name="Ink 35">
                <a:extLst>
                  <a:ext uri="{FF2B5EF4-FFF2-40B4-BE49-F238E27FC236}">
                    <a16:creationId xmlns:a16="http://schemas.microsoft.com/office/drawing/2014/main" id="{9E61618F-25FC-4A41-A737-EA461FD6E26B}"/>
                  </a:ext>
                </a:extLst>
              </p:cNvPr>
              <p:cNvPicPr/>
              <p:nvPr/>
            </p:nvPicPr>
            <p:blipFill>
              <a:blip r:embed="rId3"/>
              <a:stretch>
                <a:fillRect/>
              </a:stretch>
            </p:blipFill>
            <p:spPr>
              <a:xfrm>
                <a:off x="9045821" y="289489"/>
                <a:ext cx="1642320" cy="542160"/>
              </a:xfrm>
              <a:prstGeom prst="rect">
                <a:avLst/>
              </a:prstGeom>
            </p:spPr>
          </p:pic>
        </mc:Fallback>
      </mc:AlternateContent>
      <mc:AlternateContent xmlns:mc="http://schemas.openxmlformats.org/markup-compatibility/2006">
        <mc:Choice xmlns:p14="http://schemas.microsoft.com/office/powerpoint/2010/main" Requires="p14">
          <p:contentPart p14:bwMode="auto" r:id="rId4">
            <p14:nvContentPartPr>
              <p14:cNvPr id="37" name="Ink 36">
                <a:extLst>
                  <a:ext uri="{FF2B5EF4-FFF2-40B4-BE49-F238E27FC236}">
                    <a16:creationId xmlns:a16="http://schemas.microsoft.com/office/drawing/2014/main" id="{D09F182E-BD46-CC4A-9B86-3A2ACD59A5C1}"/>
                  </a:ext>
                </a:extLst>
              </p14:cNvPr>
              <p14:cNvContentPartPr/>
              <p14:nvPr/>
            </p14:nvContentPartPr>
            <p14:xfrm>
              <a:off x="6860621" y="382729"/>
              <a:ext cx="1939320" cy="412920"/>
            </p14:xfrm>
          </p:contentPart>
        </mc:Choice>
        <mc:Fallback>
          <p:pic>
            <p:nvPicPr>
              <p:cNvPr id="37" name="Ink 36">
                <a:extLst>
                  <a:ext uri="{FF2B5EF4-FFF2-40B4-BE49-F238E27FC236}">
                    <a16:creationId xmlns:a16="http://schemas.microsoft.com/office/drawing/2014/main" id="{D09F182E-BD46-CC4A-9B86-3A2ACD59A5C1}"/>
                  </a:ext>
                </a:extLst>
              </p:cNvPr>
              <p:cNvPicPr/>
              <p:nvPr/>
            </p:nvPicPr>
            <p:blipFill>
              <a:blip r:embed="rId5"/>
              <a:stretch>
                <a:fillRect/>
              </a:stretch>
            </p:blipFill>
            <p:spPr>
              <a:xfrm>
                <a:off x="6851621" y="374089"/>
                <a:ext cx="1956960" cy="430560"/>
              </a:xfrm>
              <a:prstGeom prst="rect">
                <a:avLst/>
              </a:prstGeom>
            </p:spPr>
          </p:pic>
        </mc:Fallback>
      </mc:AlternateContent>
      <mc:AlternateContent xmlns:mc="http://schemas.openxmlformats.org/markup-compatibility/2006">
        <mc:Choice xmlns:p14="http://schemas.microsoft.com/office/powerpoint/2010/main" Requires="p14">
          <p:contentPart p14:bwMode="auto" r:id="rId6">
            <p14:nvContentPartPr>
              <p14:cNvPr id="38" name="Ink 37">
                <a:extLst>
                  <a:ext uri="{FF2B5EF4-FFF2-40B4-BE49-F238E27FC236}">
                    <a16:creationId xmlns:a16="http://schemas.microsoft.com/office/drawing/2014/main" id="{D5C19B29-0ACD-F248-B5F1-AD3180C0BABD}"/>
                  </a:ext>
                </a:extLst>
              </p14:cNvPr>
              <p14:cNvContentPartPr/>
              <p14:nvPr/>
            </p14:nvContentPartPr>
            <p14:xfrm>
              <a:off x="4970261" y="333769"/>
              <a:ext cx="1639800" cy="488880"/>
            </p14:xfrm>
          </p:contentPart>
        </mc:Choice>
        <mc:Fallback>
          <p:pic>
            <p:nvPicPr>
              <p:cNvPr id="38" name="Ink 37">
                <a:extLst>
                  <a:ext uri="{FF2B5EF4-FFF2-40B4-BE49-F238E27FC236}">
                    <a16:creationId xmlns:a16="http://schemas.microsoft.com/office/drawing/2014/main" id="{D5C19B29-0ACD-F248-B5F1-AD3180C0BABD}"/>
                  </a:ext>
                </a:extLst>
              </p:cNvPr>
              <p:cNvPicPr/>
              <p:nvPr/>
            </p:nvPicPr>
            <p:blipFill>
              <a:blip r:embed="rId7"/>
              <a:stretch>
                <a:fillRect/>
              </a:stretch>
            </p:blipFill>
            <p:spPr>
              <a:xfrm>
                <a:off x="4961261" y="324769"/>
                <a:ext cx="1657440" cy="506520"/>
              </a:xfrm>
              <a:prstGeom prst="rect">
                <a:avLst/>
              </a:prstGeom>
            </p:spPr>
          </p:pic>
        </mc:Fallback>
      </mc:AlternateContent>
      <mc:AlternateContent xmlns:mc="http://schemas.openxmlformats.org/markup-compatibility/2006">
        <mc:Choice xmlns:p14="http://schemas.microsoft.com/office/powerpoint/2010/main" Requires="p14">
          <p:contentPart p14:bwMode="auto" r:id="rId8">
            <p14:nvContentPartPr>
              <p14:cNvPr id="39" name="Ink 38">
                <a:extLst>
                  <a:ext uri="{FF2B5EF4-FFF2-40B4-BE49-F238E27FC236}">
                    <a16:creationId xmlns:a16="http://schemas.microsoft.com/office/drawing/2014/main" id="{74D3DA06-92E9-4B44-B289-BCD74FFA0637}"/>
                  </a:ext>
                </a:extLst>
              </p14:cNvPr>
              <p14:cNvContentPartPr/>
              <p14:nvPr/>
            </p14:nvContentPartPr>
            <p14:xfrm>
              <a:off x="2711621" y="286609"/>
              <a:ext cx="1928160" cy="450720"/>
            </p14:xfrm>
          </p:contentPart>
        </mc:Choice>
        <mc:Fallback>
          <p:pic>
            <p:nvPicPr>
              <p:cNvPr id="39" name="Ink 38">
                <a:extLst>
                  <a:ext uri="{FF2B5EF4-FFF2-40B4-BE49-F238E27FC236}">
                    <a16:creationId xmlns:a16="http://schemas.microsoft.com/office/drawing/2014/main" id="{74D3DA06-92E9-4B44-B289-BCD74FFA0637}"/>
                  </a:ext>
                </a:extLst>
              </p:cNvPr>
              <p:cNvPicPr/>
              <p:nvPr/>
            </p:nvPicPr>
            <p:blipFill>
              <a:blip r:embed="rId9"/>
              <a:stretch>
                <a:fillRect/>
              </a:stretch>
            </p:blipFill>
            <p:spPr>
              <a:xfrm>
                <a:off x="2702981" y="277976"/>
                <a:ext cx="1945800" cy="468346"/>
              </a:xfrm>
              <a:prstGeom prst="rect">
                <a:avLst/>
              </a:prstGeom>
            </p:spPr>
          </p:pic>
        </mc:Fallback>
      </mc:AlternateContent>
      <mc:AlternateContent xmlns:mc="http://schemas.openxmlformats.org/markup-compatibility/2006">
        <mc:Choice xmlns:p14="http://schemas.microsoft.com/office/powerpoint/2010/main" Requires="p14">
          <p:contentPart p14:bwMode="auto" r:id="rId10">
            <p14:nvContentPartPr>
              <p14:cNvPr id="47" name="Ink 46">
                <a:extLst>
                  <a:ext uri="{FF2B5EF4-FFF2-40B4-BE49-F238E27FC236}">
                    <a16:creationId xmlns:a16="http://schemas.microsoft.com/office/drawing/2014/main" id="{CAE23F28-B36F-E545-8C87-D48DB22CEE6D}"/>
                  </a:ext>
                </a:extLst>
              </p14:cNvPr>
              <p14:cNvContentPartPr/>
              <p14:nvPr/>
            </p14:nvContentPartPr>
            <p14:xfrm>
              <a:off x="6620861" y="3334009"/>
              <a:ext cx="325440" cy="391320"/>
            </p14:xfrm>
          </p:contentPart>
        </mc:Choice>
        <mc:Fallback>
          <p:pic>
            <p:nvPicPr>
              <p:cNvPr id="47" name="Ink 46">
                <a:extLst>
                  <a:ext uri="{FF2B5EF4-FFF2-40B4-BE49-F238E27FC236}">
                    <a16:creationId xmlns:a16="http://schemas.microsoft.com/office/drawing/2014/main" id="{CAE23F28-B36F-E545-8C87-D48DB22CEE6D}"/>
                  </a:ext>
                </a:extLst>
              </p:cNvPr>
              <p:cNvPicPr/>
              <p:nvPr/>
            </p:nvPicPr>
            <p:blipFill>
              <a:blip r:embed="rId11"/>
              <a:stretch>
                <a:fillRect/>
              </a:stretch>
            </p:blipFill>
            <p:spPr>
              <a:xfrm>
                <a:off x="6612221" y="3325369"/>
                <a:ext cx="343080" cy="408960"/>
              </a:xfrm>
              <a:prstGeom prst="rect">
                <a:avLst/>
              </a:prstGeom>
            </p:spPr>
          </p:pic>
        </mc:Fallback>
      </mc:AlternateContent>
      <mc:AlternateContent xmlns:mc="http://schemas.openxmlformats.org/markup-compatibility/2006">
        <mc:Choice xmlns:p14="http://schemas.microsoft.com/office/powerpoint/2010/main" Requires="p14">
          <p:contentPart p14:bwMode="auto" r:id="rId12">
            <p14:nvContentPartPr>
              <p14:cNvPr id="61" name="Ink 60">
                <a:extLst>
                  <a:ext uri="{FF2B5EF4-FFF2-40B4-BE49-F238E27FC236}">
                    <a16:creationId xmlns:a16="http://schemas.microsoft.com/office/drawing/2014/main" id="{C9AA1807-AE49-C548-BA8A-820CD8166A2C}"/>
                  </a:ext>
                </a:extLst>
              </p14:cNvPr>
              <p14:cNvContentPartPr/>
              <p14:nvPr/>
            </p14:nvContentPartPr>
            <p14:xfrm>
              <a:off x="9822341" y="3261289"/>
              <a:ext cx="964800" cy="588600"/>
            </p14:xfrm>
          </p:contentPart>
        </mc:Choice>
        <mc:Fallback>
          <p:pic>
            <p:nvPicPr>
              <p:cNvPr id="61" name="Ink 60">
                <a:extLst>
                  <a:ext uri="{FF2B5EF4-FFF2-40B4-BE49-F238E27FC236}">
                    <a16:creationId xmlns:a16="http://schemas.microsoft.com/office/drawing/2014/main" id="{C9AA1807-AE49-C548-BA8A-820CD8166A2C}"/>
                  </a:ext>
                </a:extLst>
              </p:cNvPr>
              <p:cNvPicPr/>
              <p:nvPr/>
            </p:nvPicPr>
            <p:blipFill>
              <a:blip r:embed="rId13"/>
              <a:stretch>
                <a:fillRect/>
              </a:stretch>
            </p:blipFill>
            <p:spPr>
              <a:xfrm>
                <a:off x="9813701" y="3252649"/>
                <a:ext cx="982440" cy="606240"/>
              </a:xfrm>
              <a:prstGeom prst="rect">
                <a:avLst/>
              </a:prstGeom>
            </p:spPr>
          </p:pic>
        </mc:Fallback>
      </mc:AlternateContent>
      <mc:AlternateContent xmlns:mc="http://schemas.openxmlformats.org/markup-compatibility/2006">
        <mc:Choice xmlns:p14="http://schemas.microsoft.com/office/powerpoint/2010/main" Requires="p14">
          <p:contentPart p14:bwMode="auto" r:id="rId14">
            <p14:nvContentPartPr>
              <p14:cNvPr id="74" name="Ink 73">
                <a:extLst>
                  <a:ext uri="{FF2B5EF4-FFF2-40B4-BE49-F238E27FC236}">
                    <a16:creationId xmlns:a16="http://schemas.microsoft.com/office/drawing/2014/main" id="{12C1FA1A-C215-3943-911B-032F30881CEF}"/>
                  </a:ext>
                </a:extLst>
              </p14:cNvPr>
              <p14:cNvContentPartPr/>
              <p14:nvPr/>
            </p14:nvContentPartPr>
            <p14:xfrm>
              <a:off x="5170781" y="1992649"/>
              <a:ext cx="5285160" cy="1040400"/>
            </p14:xfrm>
          </p:contentPart>
        </mc:Choice>
        <mc:Fallback>
          <p:pic>
            <p:nvPicPr>
              <p:cNvPr id="74" name="Ink 73">
                <a:extLst>
                  <a:ext uri="{FF2B5EF4-FFF2-40B4-BE49-F238E27FC236}">
                    <a16:creationId xmlns:a16="http://schemas.microsoft.com/office/drawing/2014/main" id="{12C1FA1A-C215-3943-911B-032F30881CEF}"/>
                  </a:ext>
                </a:extLst>
              </p:cNvPr>
              <p:cNvPicPr/>
              <p:nvPr/>
            </p:nvPicPr>
            <p:blipFill>
              <a:blip r:embed="rId15"/>
              <a:stretch>
                <a:fillRect/>
              </a:stretch>
            </p:blipFill>
            <p:spPr>
              <a:xfrm>
                <a:off x="5161782" y="1983652"/>
                <a:ext cx="5302799" cy="1058034"/>
              </a:xfrm>
              <a:prstGeom prst="rect">
                <a:avLst/>
              </a:prstGeom>
            </p:spPr>
          </p:pic>
        </mc:Fallback>
      </mc:AlternateContent>
      <mc:AlternateContent xmlns:mc="http://schemas.openxmlformats.org/markup-compatibility/2006">
        <mc:Choice xmlns:p14="http://schemas.microsoft.com/office/powerpoint/2010/main" Requires="p14">
          <p:contentPart p14:bwMode="auto" r:id="rId16">
            <p14:nvContentPartPr>
              <p14:cNvPr id="111" name="Ink 110">
                <a:extLst>
                  <a:ext uri="{FF2B5EF4-FFF2-40B4-BE49-F238E27FC236}">
                    <a16:creationId xmlns:a16="http://schemas.microsoft.com/office/drawing/2014/main" id="{B63FD7FA-0CB8-6A4E-A88E-DE04705B9810}"/>
                  </a:ext>
                </a:extLst>
              </p14:cNvPr>
              <p14:cNvContentPartPr/>
              <p14:nvPr/>
            </p14:nvContentPartPr>
            <p14:xfrm>
              <a:off x="1123301" y="2579449"/>
              <a:ext cx="9772200" cy="2616480"/>
            </p14:xfrm>
          </p:contentPart>
        </mc:Choice>
        <mc:Fallback>
          <p:pic>
            <p:nvPicPr>
              <p:cNvPr id="111" name="Ink 110">
                <a:extLst>
                  <a:ext uri="{FF2B5EF4-FFF2-40B4-BE49-F238E27FC236}">
                    <a16:creationId xmlns:a16="http://schemas.microsoft.com/office/drawing/2014/main" id="{B63FD7FA-0CB8-6A4E-A88E-DE04705B9810}"/>
                  </a:ext>
                </a:extLst>
              </p:cNvPr>
              <p:cNvPicPr/>
              <p:nvPr/>
            </p:nvPicPr>
            <p:blipFill>
              <a:blip r:embed="rId17"/>
              <a:stretch>
                <a:fillRect/>
              </a:stretch>
            </p:blipFill>
            <p:spPr>
              <a:xfrm>
                <a:off x="1114301" y="2570450"/>
                <a:ext cx="9789840" cy="2634118"/>
              </a:xfrm>
              <a:prstGeom prst="rect">
                <a:avLst/>
              </a:prstGeom>
            </p:spPr>
          </p:pic>
        </mc:Fallback>
      </mc:AlternateContent>
      <mc:AlternateContent xmlns:mc="http://schemas.openxmlformats.org/markup-compatibility/2006">
        <mc:Choice xmlns:p14="http://schemas.microsoft.com/office/powerpoint/2010/main" Requires="p14">
          <p:contentPart p14:bwMode="auto" r:id="rId18">
            <p14:nvContentPartPr>
              <p14:cNvPr id="112" name="Ink 111">
                <a:extLst>
                  <a:ext uri="{FF2B5EF4-FFF2-40B4-BE49-F238E27FC236}">
                    <a16:creationId xmlns:a16="http://schemas.microsoft.com/office/drawing/2014/main" id="{ED58932E-706E-754F-9997-5373B69487BB}"/>
                  </a:ext>
                </a:extLst>
              </p14:cNvPr>
              <p14:cNvContentPartPr/>
              <p14:nvPr/>
            </p14:nvContentPartPr>
            <p14:xfrm>
              <a:off x="4902581" y="3943129"/>
              <a:ext cx="360" cy="360"/>
            </p14:xfrm>
          </p:contentPart>
        </mc:Choice>
        <mc:Fallback>
          <p:pic>
            <p:nvPicPr>
              <p:cNvPr id="112" name="Ink 111">
                <a:extLst>
                  <a:ext uri="{FF2B5EF4-FFF2-40B4-BE49-F238E27FC236}">
                    <a16:creationId xmlns:a16="http://schemas.microsoft.com/office/drawing/2014/main" id="{ED58932E-706E-754F-9997-5373B69487BB}"/>
                  </a:ext>
                </a:extLst>
              </p:cNvPr>
              <p:cNvPicPr/>
              <p:nvPr/>
            </p:nvPicPr>
            <p:blipFill>
              <a:blip r:embed="rId19"/>
              <a:stretch>
                <a:fillRect/>
              </a:stretch>
            </p:blipFill>
            <p:spPr>
              <a:xfrm>
                <a:off x="4893581" y="3934489"/>
                <a:ext cx="18000" cy="18000"/>
              </a:xfrm>
              <a:prstGeom prst="rect">
                <a:avLst/>
              </a:prstGeom>
            </p:spPr>
          </p:pic>
        </mc:Fallback>
      </mc:AlternateContent>
    </p:spTree>
    <p:extLst>
      <p:ext uri="{BB962C8B-B14F-4D97-AF65-F5344CB8AC3E}">
        <p14:creationId xmlns:p14="http://schemas.microsoft.com/office/powerpoint/2010/main" val="33774955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p14="http://schemas.microsoft.com/office/powerpoint/2010/main" Requires="p14">
          <p:contentPart p14:bwMode="auto" r:id="rId2">
            <p14:nvContentPartPr>
              <p14:cNvPr id="2" name="Ink 1">
                <a:extLst>
                  <a:ext uri="{FF2B5EF4-FFF2-40B4-BE49-F238E27FC236}">
                    <a16:creationId xmlns:a16="http://schemas.microsoft.com/office/drawing/2014/main" id="{CB2E8FD1-8F4B-A34F-A6D0-18B5C56B3F8B}"/>
                  </a:ext>
                </a:extLst>
              </p14:cNvPr>
              <p14:cNvContentPartPr/>
              <p14:nvPr/>
            </p14:nvContentPartPr>
            <p14:xfrm>
              <a:off x="943661" y="3618769"/>
              <a:ext cx="10374840" cy="395640"/>
            </p14:xfrm>
          </p:contentPart>
        </mc:Choice>
        <mc:Fallback>
          <p:pic>
            <p:nvPicPr>
              <p:cNvPr id="2" name="Ink 1">
                <a:extLst>
                  <a:ext uri="{FF2B5EF4-FFF2-40B4-BE49-F238E27FC236}">
                    <a16:creationId xmlns:a16="http://schemas.microsoft.com/office/drawing/2014/main" id="{CB2E8FD1-8F4B-A34F-A6D0-18B5C56B3F8B}"/>
                  </a:ext>
                </a:extLst>
              </p:cNvPr>
              <p:cNvPicPr/>
              <p:nvPr/>
            </p:nvPicPr>
            <p:blipFill>
              <a:blip r:embed="rId3"/>
              <a:stretch>
                <a:fillRect/>
              </a:stretch>
            </p:blipFill>
            <p:spPr>
              <a:xfrm>
                <a:off x="935021" y="3609769"/>
                <a:ext cx="10392480" cy="413280"/>
              </a:xfrm>
              <a:prstGeom prst="rect">
                <a:avLst/>
              </a:prstGeom>
            </p:spPr>
          </p:pic>
        </mc:Fallback>
      </mc:AlternateContent>
      <mc:AlternateContent xmlns:mc="http://schemas.openxmlformats.org/markup-compatibility/2006">
        <mc:Choice xmlns:p14="http://schemas.microsoft.com/office/powerpoint/2010/main" Requires="p14">
          <p:contentPart p14:bwMode="auto" r:id="rId4">
            <p14:nvContentPartPr>
              <p14:cNvPr id="3" name="Ink 2">
                <a:extLst>
                  <a:ext uri="{FF2B5EF4-FFF2-40B4-BE49-F238E27FC236}">
                    <a16:creationId xmlns:a16="http://schemas.microsoft.com/office/drawing/2014/main" id="{E47A2D79-26DB-384C-884E-14449526C93D}"/>
                  </a:ext>
                </a:extLst>
              </p14:cNvPr>
              <p14:cNvContentPartPr/>
              <p14:nvPr/>
            </p14:nvContentPartPr>
            <p14:xfrm>
              <a:off x="11161181" y="3520489"/>
              <a:ext cx="20160" cy="478080"/>
            </p14:xfrm>
          </p:contentPart>
        </mc:Choice>
        <mc:Fallback>
          <p:pic>
            <p:nvPicPr>
              <p:cNvPr id="3" name="Ink 2">
                <a:extLst>
                  <a:ext uri="{FF2B5EF4-FFF2-40B4-BE49-F238E27FC236}">
                    <a16:creationId xmlns:a16="http://schemas.microsoft.com/office/drawing/2014/main" id="{E47A2D79-26DB-384C-884E-14449526C93D}"/>
                  </a:ext>
                </a:extLst>
              </p:cNvPr>
              <p:cNvPicPr/>
              <p:nvPr/>
            </p:nvPicPr>
            <p:blipFill>
              <a:blip r:embed="rId5"/>
              <a:stretch>
                <a:fillRect/>
              </a:stretch>
            </p:blipFill>
            <p:spPr>
              <a:xfrm>
                <a:off x="11152541" y="3511489"/>
                <a:ext cx="37800" cy="495720"/>
              </a:xfrm>
              <a:prstGeom prst="rect">
                <a:avLst/>
              </a:prstGeom>
            </p:spPr>
          </p:pic>
        </mc:Fallback>
      </mc:AlternateContent>
      <mc:AlternateContent xmlns:mc="http://schemas.openxmlformats.org/markup-compatibility/2006">
        <mc:Choice xmlns:p14="http://schemas.microsoft.com/office/powerpoint/2010/main" Requires="p14">
          <p:contentPart p14:bwMode="auto" r:id="rId6">
            <p14:nvContentPartPr>
              <p14:cNvPr id="4" name="Ink 3">
                <a:extLst>
                  <a:ext uri="{FF2B5EF4-FFF2-40B4-BE49-F238E27FC236}">
                    <a16:creationId xmlns:a16="http://schemas.microsoft.com/office/drawing/2014/main" id="{8D2CCA8E-2BA2-2447-B861-04B3BED6F720}"/>
                  </a:ext>
                </a:extLst>
              </p14:cNvPr>
              <p14:cNvContentPartPr/>
              <p14:nvPr/>
            </p14:nvContentPartPr>
            <p14:xfrm>
              <a:off x="10961021" y="815089"/>
              <a:ext cx="714600" cy="197280"/>
            </p14:xfrm>
          </p:contentPart>
        </mc:Choice>
        <mc:Fallback>
          <p:pic>
            <p:nvPicPr>
              <p:cNvPr id="4" name="Ink 3">
                <a:extLst>
                  <a:ext uri="{FF2B5EF4-FFF2-40B4-BE49-F238E27FC236}">
                    <a16:creationId xmlns:a16="http://schemas.microsoft.com/office/drawing/2014/main" id="{8D2CCA8E-2BA2-2447-B861-04B3BED6F720}"/>
                  </a:ext>
                </a:extLst>
              </p:cNvPr>
              <p:cNvPicPr/>
              <p:nvPr/>
            </p:nvPicPr>
            <p:blipFill>
              <a:blip r:embed="rId7"/>
              <a:stretch>
                <a:fillRect/>
              </a:stretch>
            </p:blipFill>
            <p:spPr>
              <a:xfrm>
                <a:off x="10952381" y="806089"/>
                <a:ext cx="732240" cy="214920"/>
              </a:xfrm>
              <a:prstGeom prst="rect">
                <a:avLst/>
              </a:prstGeom>
            </p:spPr>
          </p:pic>
        </mc:Fallback>
      </mc:AlternateContent>
      <mc:AlternateContent xmlns:mc="http://schemas.openxmlformats.org/markup-compatibility/2006">
        <mc:Choice xmlns:p14="http://schemas.microsoft.com/office/powerpoint/2010/main" Requires="p14">
          <p:contentPart p14:bwMode="auto" r:id="rId8">
            <p14:nvContentPartPr>
              <p14:cNvPr id="18" name="Ink 17">
                <a:extLst>
                  <a:ext uri="{FF2B5EF4-FFF2-40B4-BE49-F238E27FC236}">
                    <a16:creationId xmlns:a16="http://schemas.microsoft.com/office/drawing/2014/main" id="{EC6CEBD7-E894-4F4B-80BE-693032E1FAC2}"/>
                  </a:ext>
                </a:extLst>
              </p14:cNvPr>
              <p14:cNvContentPartPr/>
              <p14:nvPr/>
            </p14:nvContentPartPr>
            <p14:xfrm>
              <a:off x="10595261" y="1123249"/>
              <a:ext cx="949680" cy="739800"/>
            </p14:xfrm>
          </p:contentPart>
        </mc:Choice>
        <mc:Fallback>
          <p:pic>
            <p:nvPicPr>
              <p:cNvPr id="18" name="Ink 17">
                <a:extLst>
                  <a:ext uri="{FF2B5EF4-FFF2-40B4-BE49-F238E27FC236}">
                    <a16:creationId xmlns:a16="http://schemas.microsoft.com/office/drawing/2014/main" id="{EC6CEBD7-E894-4F4B-80BE-693032E1FAC2}"/>
                  </a:ext>
                </a:extLst>
              </p:cNvPr>
              <p:cNvPicPr/>
              <p:nvPr/>
            </p:nvPicPr>
            <p:blipFill>
              <a:blip r:embed="rId9"/>
              <a:stretch>
                <a:fillRect/>
              </a:stretch>
            </p:blipFill>
            <p:spPr>
              <a:xfrm>
                <a:off x="10586621" y="1114609"/>
                <a:ext cx="967320" cy="757440"/>
              </a:xfrm>
              <a:prstGeom prst="rect">
                <a:avLst/>
              </a:prstGeom>
            </p:spPr>
          </p:pic>
        </mc:Fallback>
      </mc:AlternateContent>
      <mc:AlternateContent xmlns:mc="http://schemas.openxmlformats.org/markup-compatibility/2006">
        <mc:Choice xmlns:p14="http://schemas.microsoft.com/office/powerpoint/2010/main" Requires="p14">
          <p:contentPart p14:bwMode="auto" r:id="rId10">
            <p14:nvContentPartPr>
              <p14:cNvPr id="28" name="Ink 27">
                <a:extLst>
                  <a:ext uri="{FF2B5EF4-FFF2-40B4-BE49-F238E27FC236}">
                    <a16:creationId xmlns:a16="http://schemas.microsoft.com/office/drawing/2014/main" id="{4C5C35E0-D0CE-A34F-8BAF-9E3DA6019B93}"/>
                  </a:ext>
                </a:extLst>
              </p14:cNvPr>
              <p14:cNvContentPartPr/>
              <p14:nvPr/>
            </p14:nvContentPartPr>
            <p14:xfrm>
              <a:off x="10521461" y="5117809"/>
              <a:ext cx="952200" cy="880200"/>
            </p14:xfrm>
          </p:contentPart>
        </mc:Choice>
        <mc:Fallback>
          <p:pic>
            <p:nvPicPr>
              <p:cNvPr id="28" name="Ink 27">
                <a:extLst>
                  <a:ext uri="{FF2B5EF4-FFF2-40B4-BE49-F238E27FC236}">
                    <a16:creationId xmlns:a16="http://schemas.microsoft.com/office/drawing/2014/main" id="{4C5C35E0-D0CE-A34F-8BAF-9E3DA6019B93}"/>
                  </a:ext>
                </a:extLst>
              </p:cNvPr>
              <p:cNvPicPr/>
              <p:nvPr/>
            </p:nvPicPr>
            <p:blipFill>
              <a:blip r:embed="rId11"/>
              <a:stretch>
                <a:fillRect/>
              </a:stretch>
            </p:blipFill>
            <p:spPr>
              <a:xfrm>
                <a:off x="10512461" y="5109169"/>
                <a:ext cx="969840" cy="897840"/>
              </a:xfrm>
              <a:prstGeom prst="rect">
                <a:avLst/>
              </a:prstGeom>
            </p:spPr>
          </p:pic>
        </mc:Fallback>
      </mc:AlternateContent>
      <mc:AlternateContent xmlns:mc="http://schemas.openxmlformats.org/markup-compatibility/2006">
        <mc:Choice xmlns:p14="http://schemas.microsoft.com/office/powerpoint/2010/main" Requires="p14">
          <p:contentPart p14:bwMode="auto" r:id="rId12">
            <p14:nvContentPartPr>
              <p14:cNvPr id="29" name="Ink 28">
                <a:extLst>
                  <a:ext uri="{FF2B5EF4-FFF2-40B4-BE49-F238E27FC236}">
                    <a16:creationId xmlns:a16="http://schemas.microsoft.com/office/drawing/2014/main" id="{93216F02-6341-2544-9F13-8FA802D1A1F3}"/>
                  </a:ext>
                </a:extLst>
              </p14:cNvPr>
              <p14:cNvContentPartPr/>
              <p14:nvPr/>
            </p14:nvContentPartPr>
            <p14:xfrm>
              <a:off x="10316981" y="1093369"/>
              <a:ext cx="173520" cy="442440"/>
            </p14:xfrm>
          </p:contentPart>
        </mc:Choice>
        <mc:Fallback>
          <p:pic>
            <p:nvPicPr>
              <p:cNvPr id="29" name="Ink 28">
                <a:extLst>
                  <a:ext uri="{FF2B5EF4-FFF2-40B4-BE49-F238E27FC236}">
                    <a16:creationId xmlns:a16="http://schemas.microsoft.com/office/drawing/2014/main" id="{93216F02-6341-2544-9F13-8FA802D1A1F3}"/>
                  </a:ext>
                </a:extLst>
              </p:cNvPr>
              <p:cNvPicPr/>
              <p:nvPr/>
            </p:nvPicPr>
            <p:blipFill>
              <a:blip r:embed="rId13"/>
              <a:stretch>
                <a:fillRect/>
              </a:stretch>
            </p:blipFill>
            <p:spPr>
              <a:xfrm>
                <a:off x="10307981" y="1084729"/>
                <a:ext cx="191160" cy="460080"/>
              </a:xfrm>
              <a:prstGeom prst="rect">
                <a:avLst/>
              </a:prstGeom>
            </p:spPr>
          </p:pic>
        </mc:Fallback>
      </mc:AlternateContent>
      <mc:AlternateContent xmlns:mc="http://schemas.openxmlformats.org/markup-compatibility/2006">
        <mc:Choice xmlns:p14="http://schemas.microsoft.com/office/powerpoint/2010/main" Requires="p14">
          <p:contentPart p14:bwMode="auto" r:id="rId14">
            <p14:nvContentPartPr>
              <p14:cNvPr id="39" name="Ink 38">
                <a:extLst>
                  <a:ext uri="{FF2B5EF4-FFF2-40B4-BE49-F238E27FC236}">
                    <a16:creationId xmlns:a16="http://schemas.microsoft.com/office/drawing/2014/main" id="{BF175F8E-F476-234D-BC0D-E08202C47931}"/>
                  </a:ext>
                </a:extLst>
              </p14:cNvPr>
              <p14:cNvContentPartPr/>
              <p14:nvPr/>
            </p14:nvContentPartPr>
            <p14:xfrm>
              <a:off x="10907741" y="4145449"/>
              <a:ext cx="703440" cy="339840"/>
            </p14:xfrm>
          </p:contentPart>
        </mc:Choice>
        <mc:Fallback>
          <p:pic>
            <p:nvPicPr>
              <p:cNvPr id="39" name="Ink 38">
                <a:extLst>
                  <a:ext uri="{FF2B5EF4-FFF2-40B4-BE49-F238E27FC236}">
                    <a16:creationId xmlns:a16="http://schemas.microsoft.com/office/drawing/2014/main" id="{BF175F8E-F476-234D-BC0D-E08202C47931}"/>
                  </a:ext>
                </a:extLst>
              </p:cNvPr>
              <p:cNvPicPr/>
              <p:nvPr/>
            </p:nvPicPr>
            <p:blipFill>
              <a:blip r:embed="rId15"/>
              <a:stretch>
                <a:fillRect/>
              </a:stretch>
            </p:blipFill>
            <p:spPr>
              <a:xfrm>
                <a:off x="10898746" y="4136449"/>
                <a:ext cx="721071" cy="357480"/>
              </a:xfrm>
              <a:prstGeom prst="rect">
                <a:avLst/>
              </a:prstGeom>
            </p:spPr>
          </p:pic>
        </mc:Fallback>
      </mc:AlternateContent>
      <mc:AlternateContent xmlns:mc="http://schemas.openxmlformats.org/markup-compatibility/2006">
        <mc:Choice xmlns:p14="http://schemas.microsoft.com/office/powerpoint/2010/main" Requires="p14">
          <p:contentPart p14:bwMode="auto" r:id="rId16">
            <p14:nvContentPartPr>
              <p14:cNvPr id="53" name="Ink 52">
                <a:extLst>
                  <a:ext uri="{FF2B5EF4-FFF2-40B4-BE49-F238E27FC236}">
                    <a16:creationId xmlns:a16="http://schemas.microsoft.com/office/drawing/2014/main" id="{090C2B2D-BC7D-D149-BEFE-C74768ACFC16}"/>
                  </a:ext>
                </a:extLst>
              </p14:cNvPr>
              <p14:cNvContentPartPr/>
              <p14:nvPr/>
            </p14:nvContentPartPr>
            <p14:xfrm>
              <a:off x="10841141" y="2884729"/>
              <a:ext cx="299160" cy="371160"/>
            </p14:xfrm>
          </p:contentPart>
        </mc:Choice>
        <mc:Fallback>
          <p:pic>
            <p:nvPicPr>
              <p:cNvPr id="53" name="Ink 52">
                <a:extLst>
                  <a:ext uri="{FF2B5EF4-FFF2-40B4-BE49-F238E27FC236}">
                    <a16:creationId xmlns:a16="http://schemas.microsoft.com/office/drawing/2014/main" id="{090C2B2D-BC7D-D149-BEFE-C74768ACFC16}"/>
                  </a:ext>
                </a:extLst>
              </p:cNvPr>
              <p:cNvPicPr/>
              <p:nvPr/>
            </p:nvPicPr>
            <p:blipFill>
              <a:blip r:embed="rId17"/>
              <a:stretch>
                <a:fillRect/>
              </a:stretch>
            </p:blipFill>
            <p:spPr>
              <a:xfrm>
                <a:off x="10832152" y="2876089"/>
                <a:ext cx="316779" cy="388800"/>
              </a:xfrm>
              <a:prstGeom prst="rect">
                <a:avLst/>
              </a:prstGeom>
            </p:spPr>
          </p:pic>
        </mc:Fallback>
      </mc:AlternateContent>
      <mc:AlternateContent xmlns:mc="http://schemas.openxmlformats.org/markup-compatibility/2006">
        <mc:Choice xmlns:p14="http://schemas.microsoft.com/office/powerpoint/2010/main" Requires="p14">
          <p:contentPart p14:bwMode="auto" r:id="rId18">
            <p14:nvContentPartPr>
              <p14:cNvPr id="62" name="Ink 61">
                <a:extLst>
                  <a:ext uri="{FF2B5EF4-FFF2-40B4-BE49-F238E27FC236}">
                    <a16:creationId xmlns:a16="http://schemas.microsoft.com/office/drawing/2014/main" id="{C3E5F409-2555-CD40-93D9-D41339015043}"/>
                  </a:ext>
                </a:extLst>
              </p14:cNvPr>
              <p14:cNvContentPartPr/>
              <p14:nvPr/>
            </p14:nvContentPartPr>
            <p14:xfrm>
              <a:off x="10061021" y="3517609"/>
              <a:ext cx="770400" cy="825480"/>
            </p14:xfrm>
          </p:contentPart>
        </mc:Choice>
        <mc:Fallback>
          <p:pic>
            <p:nvPicPr>
              <p:cNvPr id="62" name="Ink 61">
                <a:extLst>
                  <a:ext uri="{FF2B5EF4-FFF2-40B4-BE49-F238E27FC236}">
                    <a16:creationId xmlns:a16="http://schemas.microsoft.com/office/drawing/2014/main" id="{C3E5F409-2555-CD40-93D9-D41339015043}"/>
                  </a:ext>
                </a:extLst>
              </p:cNvPr>
              <p:cNvPicPr/>
              <p:nvPr/>
            </p:nvPicPr>
            <p:blipFill>
              <a:blip r:embed="rId19"/>
              <a:stretch>
                <a:fillRect/>
              </a:stretch>
            </p:blipFill>
            <p:spPr>
              <a:xfrm>
                <a:off x="10052381" y="3508969"/>
                <a:ext cx="788040" cy="843120"/>
              </a:xfrm>
              <a:prstGeom prst="rect">
                <a:avLst/>
              </a:prstGeom>
            </p:spPr>
          </p:pic>
        </mc:Fallback>
      </mc:AlternateContent>
      <mc:AlternateContent xmlns:mc="http://schemas.openxmlformats.org/markup-compatibility/2006">
        <mc:Choice xmlns:p14="http://schemas.microsoft.com/office/powerpoint/2010/main" Requires="p14">
          <p:contentPart p14:bwMode="auto" r:id="rId20">
            <p14:nvContentPartPr>
              <p14:cNvPr id="75" name="Ink 74">
                <a:extLst>
                  <a:ext uri="{FF2B5EF4-FFF2-40B4-BE49-F238E27FC236}">
                    <a16:creationId xmlns:a16="http://schemas.microsoft.com/office/drawing/2014/main" id="{99AF1757-8B25-FC46-98F6-8104EC72A1B2}"/>
                  </a:ext>
                </a:extLst>
              </p14:cNvPr>
              <p14:cNvContentPartPr/>
              <p14:nvPr/>
            </p14:nvContentPartPr>
            <p14:xfrm>
              <a:off x="9787421" y="4430929"/>
              <a:ext cx="1996560" cy="808560"/>
            </p14:xfrm>
          </p:contentPart>
        </mc:Choice>
        <mc:Fallback>
          <p:pic>
            <p:nvPicPr>
              <p:cNvPr id="75" name="Ink 74">
                <a:extLst>
                  <a:ext uri="{FF2B5EF4-FFF2-40B4-BE49-F238E27FC236}">
                    <a16:creationId xmlns:a16="http://schemas.microsoft.com/office/drawing/2014/main" id="{99AF1757-8B25-FC46-98F6-8104EC72A1B2}"/>
                  </a:ext>
                </a:extLst>
              </p:cNvPr>
              <p:cNvPicPr/>
              <p:nvPr/>
            </p:nvPicPr>
            <p:blipFill>
              <a:blip r:embed="rId21"/>
              <a:stretch>
                <a:fillRect/>
              </a:stretch>
            </p:blipFill>
            <p:spPr>
              <a:xfrm>
                <a:off x="9778781" y="4421929"/>
                <a:ext cx="2014200" cy="826200"/>
              </a:xfrm>
              <a:prstGeom prst="rect">
                <a:avLst/>
              </a:prstGeom>
            </p:spPr>
          </p:pic>
        </mc:Fallback>
      </mc:AlternateContent>
      <mc:AlternateContent xmlns:mc="http://schemas.openxmlformats.org/markup-compatibility/2006">
        <mc:Choice xmlns:p14="http://schemas.microsoft.com/office/powerpoint/2010/main" Requires="p14">
          <p:contentPart p14:bwMode="auto" r:id="rId22">
            <p14:nvContentPartPr>
              <p14:cNvPr id="78" name="Ink 77">
                <a:extLst>
                  <a:ext uri="{FF2B5EF4-FFF2-40B4-BE49-F238E27FC236}">
                    <a16:creationId xmlns:a16="http://schemas.microsoft.com/office/drawing/2014/main" id="{EEA860D6-90E8-4F45-A1DA-1123E0985B9B}"/>
                  </a:ext>
                </a:extLst>
              </p14:cNvPr>
              <p14:cNvContentPartPr/>
              <p14:nvPr/>
            </p14:nvContentPartPr>
            <p14:xfrm>
              <a:off x="8632181" y="3479809"/>
              <a:ext cx="9000" cy="421920"/>
            </p14:xfrm>
          </p:contentPart>
        </mc:Choice>
        <mc:Fallback>
          <p:pic>
            <p:nvPicPr>
              <p:cNvPr id="78" name="Ink 77">
                <a:extLst>
                  <a:ext uri="{FF2B5EF4-FFF2-40B4-BE49-F238E27FC236}">
                    <a16:creationId xmlns:a16="http://schemas.microsoft.com/office/drawing/2014/main" id="{EEA860D6-90E8-4F45-A1DA-1123E0985B9B}"/>
                  </a:ext>
                </a:extLst>
              </p:cNvPr>
              <p:cNvPicPr/>
              <p:nvPr/>
            </p:nvPicPr>
            <p:blipFill>
              <a:blip r:embed="rId23"/>
              <a:stretch>
                <a:fillRect/>
              </a:stretch>
            </p:blipFill>
            <p:spPr>
              <a:xfrm>
                <a:off x="8623181" y="3471176"/>
                <a:ext cx="26640" cy="439545"/>
              </a:xfrm>
              <a:prstGeom prst="rect">
                <a:avLst/>
              </a:prstGeom>
            </p:spPr>
          </p:pic>
        </mc:Fallback>
      </mc:AlternateContent>
      <mc:AlternateContent xmlns:mc="http://schemas.openxmlformats.org/markup-compatibility/2006">
        <mc:Choice xmlns:p14="http://schemas.microsoft.com/office/powerpoint/2010/main" Requires="p14">
          <p:contentPart p14:bwMode="auto" r:id="rId24">
            <p14:nvContentPartPr>
              <p14:cNvPr id="91" name="Ink 90">
                <a:extLst>
                  <a:ext uri="{FF2B5EF4-FFF2-40B4-BE49-F238E27FC236}">
                    <a16:creationId xmlns:a16="http://schemas.microsoft.com/office/drawing/2014/main" id="{0F30262B-3112-3A45-B576-ED238AFADCCC}"/>
                  </a:ext>
                </a:extLst>
              </p14:cNvPr>
              <p14:cNvContentPartPr/>
              <p14:nvPr/>
            </p14:nvContentPartPr>
            <p14:xfrm>
              <a:off x="8185061" y="1244209"/>
              <a:ext cx="1180080" cy="1556640"/>
            </p14:xfrm>
          </p:contentPart>
        </mc:Choice>
        <mc:Fallback>
          <p:pic>
            <p:nvPicPr>
              <p:cNvPr id="91" name="Ink 90">
                <a:extLst>
                  <a:ext uri="{FF2B5EF4-FFF2-40B4-BE49-F238E27FC236}">
                    <a16:creationId xmlns:a16="http://schemas.microsoft.com/office/drawing/2014/main" id="{0F30262B-3112-3A45-B576-ED238AFADCCC}"/>
                  </a:ext>
                </a:extLst>
              </p:cNvPr>
              <p:cNvPicPr/>
              <p:nvPr/>
            </p:nvPicPr>
            <p:blipFill>
              <a:blip r:embed="rId25"/>
              <a:stretch>
                <a:fillRect/>
              </a:stretch>
            </p:blipFill>
            <p:spPr>
              <a:xfrm>
                <a:off x="8176061" y="1235569"/>
                <a:ext cx="1197720" cy="1574280"/>
              </a:xfrm>
              <a:prstGeom prst="rect">
                <a:avLst/>
              </a:prstGeom>
            </p:spPr>
          </p:pic>
        </mc:Fallback>
      </mc:AlternateContent>
      <mc:AlternateContent xmlns:mc="http://schemas.openxmlformats.org/markup-compatibility/2006">
        <mc:Choice xmlns:p14="http://schemas.microsoft.com/office/powerpoint/2010/main" Requires="p14">
          <p:contentPart p14:bwMode="auto" r:id="rId26">
            <p14:nvContentPartPr>
              <p14:cNvPr id="106" name="Ink 105">
                <a:extLst>
                  <a:ext uri="{FF2B5EF4-FFF2-40B4-BE49-F238E27FC236}">
                    <a16:creationId xmlns:a16="http://schemas.microsoft.com/office/drawing/2014/main" id="{4348FF33-F765-E044-9C36-CE5E2B83F648}"/>
                  </a:ext>
                </a:extLst>
              </p14:cNvPr>
              <p14:cNvContentPartPr/>
              <p14:nvPr/>
            </p14:nvContentPartPr>
            <p14:xfrm>
              <a:off x="8170661" y="3788329"/>
              <a:ext cx="983880" cy="840600"/>
            </p14:xfrm>
          </p:contentPart>
        </mc:Choice>
        <mc:Fallback>
          <p:pic>
            <p:nvPicPr>
              <p:cNvPr id="106" name="Ink 105">
                <a:extLst>
                  <a:ext uri="{FF2B5EF4-FFF2-40B4-BE49-F238E27FC236}">
                    <a16:creationId xmlns:a16="http://schemas.microsoft.com/office/drawing/2014/main" id="{4348FF33-F765-E044-9C36-CE5E2B83F648}"/>
                  </a:ext>
                </a:extLst>
              </p:cNvPr>
              <p:cNvPicPr/>
              <p:nvPr/>
            </p:nvPicPr>
            <p:blipFill>
              <a:blip r:embed="rId27"/>
              <a:stretch>
                <a:fillRect/>
              </a:stretch>
            </p:blipFill>
            <p:spPr>
              <a:xfrm>
                <a:off x="8161661" y="3779685"/>
                <a:ext cx="1001520" cy="858248"/>
              </a:xfrm>
              <a:prstGeom prst="rect">
                <a:avLst/>
              </a:prstGeom>
            </p:spPr>
          </p:pic>
        </mc:Fallback>
      </mc:AlternateContent>
      <mc:AlternateContent xmlns:mc="http://schemas.openxmlformats.org/markup-compatibility/2006">
        <mc:Choice xmlns:p14="http://schemas.microsoft.com/office/powerpoint/2010/main" Requires="p14">
          <p:contentPart p14:bwMode="auto" r:id="rId28">
            <p14:nvContentPartPr>
              <p14:cNvPr id="118" name="Ink 117">
                <a:extLst>
                  <a:ext uri="{FF2B5EF4-FFF2-40B4-BE49-F238E27FC236}">
                    <a16:creationId xmlns:a16="http://schemas.microsoft.com/office/drawing/2014/main" id="{A4F5E8EF-6456-B34A-8B73-F37B6E2BF1CF}"/>
                  </a:ext>
                </a:extLst>
              </p14:cNvPr>
              <p14:cNvContentPartPr/>
              <p14:nvPr/>
            </p14:nvContentPartPr>
            <p14:xfrm>
              <a:off x="8113781" y="4497529"/>
              <a:ext cx="811080" cy="1065960"/>
            </p14:xfrm>
          </p:contentPart>
        </mc:Choice>
        <mc:Fallback>
          <p:pic>
            <p:nvPicPr>
              <p:cNvPr id="118" name="Ink 117">
                <a:extLst>
                  <a:ext uri="{FF2B5EF4-FFF2-40B4-BE49-F238E27FC236}">
                    <a16:creationId xmlns:a16="http://schemas.microsoft.com/office/drawing/2014/main" id="{A4F5E8EF-6456-B34A-8B73-F37B6E2BF1CF}"/>
                  </a:ext>
                </a:extLst>
              </p:cNvPr>
              <p:cNvPicPr/>
              <p:nvPr/>
            </p:nvPicPr>
            <p:blipFill>
              <a:blip r:embed="rId29"/>
              <a:stretch>
                <a:fillRect/>
              </a:stretch>
            </p:blipFill>
            <p:spPr>
              <a:xfrm>
                <a:off x="8105137" y="4488886"/>
                <a:ext cx="828728" cy="1083606"/>
              </a:xfrm>
              <a:prstGeom prst="rect">
                <a:avLst/>
              </a:prstGeom>
            </p:spPr>
          </p:pic>
        </mc:Fallback>
      </mc:AlternateContent>
      <mc:AlternateContent xmlns:mc="http://schemas.openxmlformats.org/markup-compatibility/2006">
        <mc:Choice xmlns:p14="http://schemas.microsoft.com/office/powerpoint/2010/main" Requires="p14">
          <p:contentPart p14:bwMode="auto" r:id="rId30">
            <p14:nvContentPartPr>
              <p14:cNvPr id="143" name="Ink 142">
                <a:extLst>
                  <a:ext uri="{FF2B5EF4-FFF2-40B4-BE49-F238E27FC236}">
                    <a16:creationId xmlns:a16="http://schemas.microsoft.com/office/drawing/2014/main" id="{A3CBED22-7777-B745-AAB2-E89C4D526794}"/>
                  </a:ext>
                </a:extLst>
              </p14:cNvPr>
              <p14:cNvContentPartPr/>
              <p14:nvPr/>
            </p14:nvContentPartPr>
            <p14:xfrm>
              <a:off x="7183181" y="3586369"/>
              <a:ext cx="1209960" cy="1987200"/>
            </p14:xfrm>
          </p:contentPart>
        </mc:Choice>
        <mc:Fallback>
          <p:pic>
            <p:nvPicPr>
              <p:cNvPr id="143" name="Ink 142">
                <a:extLst>
                  <a:ext uri="{FF2B5EF4-FFF2-40B4-BE49-F238E27FC236}">
                    <a16:creationId xmlns:a16="http://schemas.microsoft.com/office/drawing/2014/main" id="{A3CBED22-7777-B745-AAB2-E89C4D526794}"/>
                  </a:ext>
                </a:extLst>
              </p:cNvPr>
              <p:cNvPicPr/>
              <p:nvPr/>
            </p:nvPicPr>
            <p:blipFill>
              <a:blip r:embed="rId31"/>
              <a:stretch>
                <a:fillRect/>
              </a:stretch>
            </p:blipFill>
            <p:spPr>
              <a:xfrm>
                <a:off x="7174541" y="3577371"/>
                <a:ext cx="1227600" cy="2004837"/>
              </a:xfrm>
              <a:prstGeom prst="rect">
                <a:avLst/>
              </a:prstGeom>
            </p:spPr>
          </p:pic>
        </mc:Fallback>
      </mc:AlternateContent>
      <mc:AlternateContent xmlns:mc="http://schemas.openxmlformats.org/markup-compatibility/2006">
        <mc:Choice xmlns:p14="http://schemas.microsoft.com/office/powerpoint/2010/main" Requires="p14">
          <p:contentPart p14:bwMode="auto" r:id="rId32">
            <p14:nvContentPartPr>
              <p14:cNvPr id="144" name="Ink 143">
                <a:extLst>
                  <a:ext uri="{FF2B5EF4-FFF2-40B4-BE49-F238E27FC236}">
                    <a16:creationId xmlns:a16="http://schemas.microsoft.com/office/drawing/2014/main" id="{CDAFCC2D-BF33-2248-A3B6-AC121BB6CA59}"/>
                  </a:ext>
                </a:extLst>
              </p14:cNvPr>
              <p14:cNvContentPartPr/>
              <p14:nvPr/>
            </p14:nvContentPartPr>
            <p14:xfrm>
              <a:off x="7297661" y="5839249"/>
              <a:ext cx="1020960" cy="47160"/>
            </p14:xfrm>
          </p:contentPart>
        </mc:Choice>
        <mc:Fallback>
          <p:pic>
            <p:nvPicPr>
              <p:cNvPr id="144" name="Ink 143">
                <a:extLst>
                  <a:ext uri="{FF2B5EF4-FFF2-40B4-BE49-F238E27FC236}">
                    <a16:creationId xmlns:a16="http://schemas.microsoft.com/office/drawing/2014/main" id="{CDAFCC2D-BF33-2248-A3B6-AC121BB6CA59}"/>
                  </a:ext>
                </a:extLst>
              </p:cNvPr>
              <p:cNvPicPr/>
              <p:nvPr/>
            </p:nvPicPr>
            <p:blipFill>
              <a:blip r:embed="rId33"/>
              <a:stretch>
                <a:fillRect/>
              </a:stretch>
            </p:blipFill>
            <p:spPr>
              <a:xfrm>
                <a:off x="7288661" y="5830249"/>
                <a:ext cx="1038600" cy="64800"/>
              </a:xfrm>
              <a:prstGeom prst="rect">
                <a:avLst/>
              </a:prstGeom>
            </p:spPr>
          </p:pic>
        </mc:Fallback>
      </mc:AlternateContent>
      <mc:AlternateContent xmlns:mc="http://schemas.openxmlformats.org/markup-compatibility/2006">
        <mc:Choice xmlns:p14="http://schemas.microsoft.com/office/powerpoint/2010/main" Requires="p14">
          <p:contentPart p14:bwMode="auto" r:id="rId34">
            <p14:nvContentPartPr>
              <p14:cNvPr id="145" name="Ink 144">
                <a:extLst>
                  <a:ext uri="{FF2B5EF4-FFF2-40B4-BE49-F238E27FC236}">
                    <a16:creationId xmlns:a16="http://schemas.microsoft.com/office/drawing/2014/main" id="{CA296EB9-8060-0C42-B86A-6186E587564D}"/>
                  </a:ext>
                </a:extLst>
              </p14:cNvPr>
              <p14:cNvContentPartPr/>
              <p14:nvPr/>
            </p14:nvContentPartPr>
            <p14:xfrm>
              <a:off x="5836781" y="3554329"/>
              <a:ext cx="8640" cy="383760"/>
            </p14:xfrm>
          </p:contentPart>
        </mc:Choice>
        <mc:Fallback>
          <p:pic>
            <p:nvPicPr>
              <p:cNvPr id="145" name="Ink 144">
                <a:extLst>
                  <a:ext uri="{FF2B5EF4-FFF2-40B4-BE49-F238E27FC236}">
                    <a16:creationId xmlns:a16="http://schemas.microsoft.com/office/drawing/2014/main" id="{CA296EB9-8060-0C42-B86A-6186E587564D}"/>
                  </a:ext>
                </a:extLst>
              </p:cNvPr>
              <p:cNvPicPr/>
              <p:nvPr/>
            </p:nvPicPr>
            <p:blipFill>
              <a:blip r:embed="rId35"/>
              <a:stretch>
                <a:fillRect/>
              </a:stretch>
            </p:blipFill>
            <p:spPr>
              <a:xfrm>
                <a:off x="5827781" y="3545689"/>
                <a:ext cx="26280" cy="401400"/>
              </a:xfrm>
              <a:prstGeom prst="rect">
                <a:avLst/>
              </a:prstGeom>
            </p:spPr>
          </p:pic>
        </mc:Fallback>
      </mc:AlternateContent>
      <mc:AlternateContent xmlns:mc="http://schemas.openxmlformats.org/markup-compatibility/2006">
        <mc:Choice xmlns:p14="http://schemas.microsoft.com/office/powerpoint/2010/main" Requires="p14">
          <p:contentPart p14:bwMode="auto" r:id="rId36">
            <p14:nvContentPartPr>
              <p14:cNvPr id="160" name="Ink 159">
                <a:extLst>
                  <a:ext uri="{FF2B5EF4-FFF2-40B4-BE49-F238E27FC236}">
                    <a16:creationId xmlns:a16="http://schemas.microsoft.com/office/drawing/2014/main" id="{9661EBBD-43BF-6442-949D-BFD55B337733}"/>
                  </a:ext>
                </a:extLst>
              </p14:cNvPr>
              <p14:cNvContentPartPr/>
              <p14:nvPr/>
            </p14:nvContentPartPr>
            <p14:xfrm>
              <a:off x="5516741" y="1279849"/>
              <a:ext cx="1569960" cy="1698480"/>
            </p14:xfrm>
          </p:contentPart>
        </mc:Choice>
        <mc:Fallback>
          <p:pic>
            <p:nvPicPr>
              <p:cNvPr id="160" name="Ink 159">
                <a:extLst>
                  <a:ext uri="{FF2B5EF4-FFF2-40B4-BE49-F238E27FC236}">
                    <a16:creationId xmlns:a16="http://schemas.microsoft.com/office/drawing/2014/main" id="{9661EBBD-43BF-6442-949D-BFD55B337733}"/>
                  </a:ext>
                </a:extLst>
              </p:cNvPr>
              <p:cNvPicPr/>
              <p:nvPr/>
            </p:nvPicPr>
            <p:blipFill>
              <a:blip r:embed="rId37"/>
              <a:stretch>
                <a:fillRect/>
              </a:stretch>
            </p:blipFill>
            <p:spPr>
              <a:xfrm>
                <a:off x="5508099" y="1271209"/>
                <a:ext cx="1587604" cy="1716120"/>
              </a:xfrm>
              <a:prstGeom prst="rect">
                <a:avLst/>
              </a:prstGeom>
            </p:spPr>
          </p:pic>
        </mc:Fallback>
      </mc:AlternateContent>
      <mc:AlternateContent xmlns:mc="http://schemas.openxmlformats.org/markup-compatibility/2006">
        <mc:Choice xmlns:p14="http://schemas.microsoft.com/office/powerpoint/2010/main" Requires="p14">
          <p:contentPart p14:bwMode="auto" r:id="rId38">
            <p14:nvContentPartPr>
              <p14:cNvPr id="176" name="Ink 175">
                <a:extLst>
                  <a:ext uri="{FF2B5EF4-FFF2-40B4-BE49-F238E27FC236}">
                    <a16:creationId xmlns:a16="http://schemas.microsoft.com/office/drawing/2014/main" id="{3006D36B-C232-0A45-9B39-604F6F578082}"/>
                  </a:ext>
                </a:extLst>
              </p14:cNvPr>
              <p14:cNvContentPartPr/>
              <p14:nvPr/>
            </p14:nvContentPartPr>
            <p14:xfrm>
              <a:off x="5472461" y="4007929"/>
              <a:ext cx="915480" cy="736920"/>
            </p14:xfrm>
          </p:contentPart>
        </mc:Choice>
        <mc:Fallback>
          <p:pic>
            <p:nvPicPr>
              <p:cNvPr id="176" name="Ink 175">
                <a:extLst>
                  <a:ext uri="{FF2B5EF4-FFF2-40B4-BE49-F238E27FC236}">
                    <a16:creationId xmlns:a16="http://schemas.microsoft.com/office/drawing/2014/main" id="{3006D36B-C232-0A45-9B39-604F6F578082}"/>
                  </a:ext>
                </a:extLst>
              </p:cNvPr>
              <p:cNvPicPr/>
              <p:nvPr/>
            </p:nvPicPr>
            <p:blipFill>
              <a:blip r:embed="rId39"/>
              <a:stretch>
                <a:fillRect/>
              </a:stretch>
            </p:blipFill>
            <p:spPr>
              <a:xfrm>
                <a:off x="5463461" y="3998929"/>
                <a:ext cx="933120" cy="754560"/>
              </a:xfrm>
              <a:prstGeom prst="rect">
                <a:avLst/>
              </a:prstGeom>
            </p:spPr>
          </p:pic>
        </mc:Fallback>
      </mc:AlternateContent>
      <mc:AlternateContent xmlns:mc="http://schemas.openxmlformats.org/markup-compatibility/2006">
        <mc:Choice xmlns:p14="http://schemas.microsoft.com/office/powerpoint/2010/main" Requires="p14">
          <p:contentPart p14:bwMode="auto" r:id="rId40">
            <p14:nvContentPartPr>
              <p14:cNvPr id="179" name="Ink 178">
                <a:extLst>
                  <a:ext uri="{FF2B5EF4-FFF2-40B4-BE49-F238E27FC236}">
                    <a16:creationId xmlns:a16="http://schemas.microsoft.com/office/drawing/2014/main" id="{5294FDB0-38F4-CB4E-BFA5-81BDCE1EA355}"/>
                  </a:ext>
                </a:extLst>
              </p14:cNvPr>
              <p14:cNvContentPartPr/>
              <p14:nvPr/>
            </p14:nvContentPartPr>
            <p14:xfrm>
              <a:off x="10800821" y="5116009"/>
              <a:ext cx="16560" cy="10800"/>
            </p14:xfrm>
          </p:contentPart>
        </mc:Choice>
        <mc:Fallback>
          <p:pic>
            <p:nvPicPr>
              <p:cNvPr id="179" name="Ink 178">
                <a:extLst>
                  <a:ext uri="{FF2B5EF4-FFF2-40B4-BE49-F238E27FC236}">
                    <a16:creationId xmlns:a16="http://schemas.microsoft.com/office/drawing/2014/main" id="{5294FDB0-38F4-CB4E-BFA5-81BDCE1EA355}"/>
                  </a:ext>
                </a:extLst>
              </p:cNvPr>
              <p:cNvPicPr/>
              <p:nvPr/>
            </p:nvPicPr>
            <p:blipFill>
              <a:blip r:embed="rId41"/>
              <a:stretch>
                <a:fillRect/>
              </a:stretch>
            </p:blipFill>
            <p:spPr>
              <a:xfrm>
                <a:off x="10791821" y="5107009"/>
                <a:ext cx="34200" cy="28440"/>
              </a:xfrm>
              <a:prstGeom prst="rect">
                <a:avLst/>
              </a:prstGeom>
            </p:spPr>
          </p:pic>
        </mc:Fallback>
      </mc:AlternateContent>
      <mc:AlternateContent xmlns:mc="http://schemas.openxmlformats.org/markup-compatibility/2006">
        <mc:Choice xmlns:p14="http://schemas.microsoft.com/office/powerpoint/2010/main" Requires="p14">
          <p:contentPart p14:bwMode="auto" r:id="rId42">
            <p14:nvContentPartPr>
              <p14:cNvPr id="219" name="Ink 218">
                <a:extLst>
                  <a:ext uri="{FF2B5EF4-FFF2-40B4-BE49-F238E27FC236}">
                    <a16:creationId xmlns:a16="http://schemas.microsoft.com/office/drawing/2014/main" id="{766B781A-0401-6149-B090-C8C51561E2E9}"/>
                  </a:ext>
                </a:extLst>
              </p14:cNvPr>
              <p14:cNvContentPartPr/>
              <p14:nvPr/>
            </p14:nvContentPartPr>
            <p14:xfrm>
              <a:off x="4533581" y="3661609"/>
              <a:ext cx="1509120" cy="2436480"/>
            </p14:xfrm>
          </p:contentPart>
        </mc:Choice>
        <mc:Fallback>
          <p:pic>
            <p:nvPicPr>
              <p:cNvPr id="219" name="Ink 218">
                <a:extLst>
                  <a:ext uri="{FF2B5EF4-FFF2-40B4-BE49-F238E27FC236}">
                    <a16:creationId xmlns:a16="http://schemas.microsoft.com/office/drawing/2014/main" id="{766B781A-0401-6149-B090-C8C51561E2E9}"/>
                  </a:ext>
                </a:extLst>
              </p:cNvPr>
              <p:cNvPicPr/>
              <p:nvPr/>
            </p:nvPicPr>
            <p:blipFill>
              <a:blip r:embed="rId43"/>
              <a:stretch>
                <a:fillRect/>
              </a:stretch>
            </p:blipFill>
            <p:spPr>
              <a:xfrm>
                <a:off x="4524581" y="3652609"/>
                <a:ext cx="1526760" cy="2454120"/>
              </a:xfrm>
              <a:prstGeom prst="rect">
                <a:avLst/>
              </a:prstGeom>
            </p:spPr>
          </p:pic>
        </mc:Fallback>
      </mc:AlternateContent>
      <mc:AlternateContent xmlns:mc="http://schemas.openxmlformats.org/markup-compatibility/2006">
        <mc:Choice xmlns:p14="http://schemas.microsoft.com/office/powerpoint/2010/main" Requires="p14">
          <p:contentPart p14:bwMode="auto" r:id="rId44">
            <p14:nvContentPartPr>
              <p14:cNvPr id="220" name="Ink 219">
                <a:extLst>
                  <a:ext uri="{FF2B5EF4-FFF2-40B4-BE49-F238E27FC236}">
                    <a16:creationId xmlns:a16="http://schemas.microsoft.com/office/drawing/2014/main" id="{3225241D-D743-374F-8EC3-0BC22DA94D60}"/>
                  </a:ext>
                </a:extLst>
              </p14:cNvPr>
              <p14:cNvContentPartPr/>
              <p14:nvPr/>
            </p14:nvContentPartPr>
            <p14:xfrm>
              <a:off x="2145701" y="3625609"/>
              <a:ext cx="32400" cy="441720"/>
            </p14:xfrm>
          </p:contentPart>
        </mc:Choice>
        <mc:Fallback>
          <p:pic>
            <p:nvPicPr>
              <p:cNvPr id="220" name="Ink 219">
                <a:extLst>
                  <a:ext uri="{FF2B5EF4-FFF2-40B4-BE49-F238E27FC236}">
                    <a16:creationId xmlns:a16="http://schemas.microsoft.com/office/drawing/2014/main" id="{3225241D-D743-374F-8EC3-0BC22DA94D60}"/>
                  </a:ext>
                </a:extLst>
              </p:cNvPr>
              <p:cNvPicPr/>
              <p:nvPr/>
            </p:nvPicPr>
            <p:blipFill>
              <a:blip r:embed="rId45"/>
              <a:stretch>
                <a:fillRect/>
              </a:stretch>
            </p:blipFill>
            <p:spPr>
              <a:xfrm>
                <a:off x="2136701" y="3616609"/>
                <a:ext cx="50040" cy="459360"/>
              </a:xfrm>
              <a:prstGeom prst="rect">
                <a:avLst/>
              </a:prstGeom>
            </p:spPr>
          </p:pic>
        </mc:Fallback>
      </mc:AlternateContent>
      <mc:AlternateContent xmlns:mc="http://schemas.openxmlformats.org/markup-compatibility/2006">
        <mc:Choice xmlns:p14="http://schemas.microsoft.com/office/powerpoint/2010/main" Requires="p14">
          <p:contentPart p14:bwMode="auto" r:id="rId46">
            <p14:nvContentPartPr>
              <p14:cNvPr id="228" name="Ink 227">
                <a:extLst>
                  <a:ext uri="{FF2B5EF4-FFF2-40B4-BE49-F238E27FC236}">
                    <a16:creationId xmlns:a16="http://schemas.microsoft.com/office/drawing/2014/main" id="{8F2C89BB-0330-B341-81FC-7774CDF1A7D0}"/>
                  </a:ext>
                </a:extLst>
              </p14:cNvPr>
              <p14:cNvContentPartPr/>
              <p14:nvPr/>
            </p14:nvContentPartPr>
            <p14:xfrm>
              <a:off x="1768421" y="4254889"/>
              <a:ext cx="561240" cy="806760"/>
            </p14:xfrm>
          </p:contentPart>
        </mc:Choice>
        <mc:Fallback>
          <p:pic>
            <p:nvPicPr>
              <p:cNvPr id="228" name="Ink 227">
                <a:extLst>
                  <a:ext uri="{FF2B5EF4-FFF2-40B4-BE49-F238E27FC236}">
                    <a16:creationId xmlns:a16="http://schemas.microsoft.com/office/drawing/2014/main" id="{8F2C89BB-0330-B341-81FC-7774CDF1A7D0}"/>
                  </a:ext>
                </a:extLst>
              </p:cNvPr>
              <p:cNvPicPr/>
              <p:nvPr/>
            </p:nvPicPr>
            <p:blipFill>
              <a:blip r:embed="rId47"/>
              <a:stretch>
                <a:fillRect/>
              </a:stretch>
            </p:blipFill>
            <p:spPr>
              <a:xfrm>
                <a:off x="1759781" y="4245893"/>
                <a:ext cx="578880" cy="824392"/>
              </a:xfrm>
              <a:prstGeom prst="rect">
                <a:avLst/>
              </a:prstGeom>
            </p:spPr>
          </p:pic>
        </mc:Fallback>
      </mc:AlternateContent>
      <mc:AlternateContent xmlns:mc="http://schemas.openxmlformats.org/markup-compatibility/2006">
        <mc:Choice xmlns:p14="http://schemas.microsoft.com/office/powerpoint/2010/main" Requires="p14">
          <p:contentPart p14:bwMode="auto" r:id="rId48">
            <p14:nvContentPartPr>
              <p14:cNvPr id="229" name="Ink 228">
                <a:extLst>
                  <a:ext uri="{FF2B5EF4-FFF2-40B4-BE49-F238E27FC236}">
                    <a16:creationId xmlns:a16="http://schemas.microsoft.com/office/drawing/2014/main" id="{DC69AB56-E826-0F49-9947-E9ACB926889A}"/>
                  </a:ext>
                </a:extLst>
              </p14:cNvPr>
              <p14:cNvContentPartPr/>
              <p14:nvPr/>
            </p14:nvContentPartPr>
            <p14:xfrm>
              <a:off x="1515701" y="3744049"/>
              <a:ext cx="17640" cy="454680"/>
            </p14:xfrm>
          </p:contentPart>
        </mc:Choice>
        <mc:Fallback>
          <p:pic>
            <p:nvPicPr>
              <p:cNvPr id="229" name="Ink 228">
                <a:extLst>
                  <a:ext uri="{FF2B5EF4-FFF2-40B4-BE49-F238E27FC236}">
                    <a16:creationId xmlns:a16="http://schemas.microsoft.com/office/drawing/2014/main" id="{DC69AB56-E826-0F49-9947-E9ACB926889A}"/>
                  </a:ext>
                </a:extLst>
              </p:cNvPr>
              <p:cNvPicPr/>
              <p:nvPr/>
            </p:nvPicPr>
            <p:blipFill>
              <a:blip r:embed="rId49"/>
              <a:stretch>
                <a:fillRect/>
              </a:stretch>
            </p:blipFill>
            <p:spPr>
              <a:xfrm>
                <a:off x="1506701" y="3735409"/>
                <a:ext cx="35280" cy="472320"/>
              </a:xfrm>
              <a:prstGeom prst="rect">
                <a:avLst/>
              </a:prstGeom>
            </p:spPr>
          </p:pic>
        </mc:Fallback>
      </mc:AlternateContent>
      <mc:AlternateContent xmlns:mc="http://schemas.openxmlformats.org/markup-compatibility/2006">
        <mc:Choice xmlns:p14="http://schemas.microsoft.com/office/powerpoint/2010/main" Requires="p14">
          <p:contentPart p14:bwMode="auto" r:id="rId50">
            <p14:nvContentPartPr>
              <p14:cNvPr id="241" name="Ink 240">
                <a:extLst>
                  <a:ext uri="{FF2B5EF4-FFF2-40B4-BE49-F238E27FC236}">
                    <a16:creationId xmlns:a16="http://schemas.microsoft.com/office/drawing/2014/main" id="{AB4FC29D-90AC-E84D-8324-09A02E2C8EB4}"/>
                  </a:ext>
                </a:extLst>
              </p14:cNvPr>
              <p14:cNvContentPartPr/>
              <p14:nvPr/>
            </p14:nvContentPartPr>
            <p14:xfrm>
              <a:off x="1732781" y="2032609"/>
              <a:ext cx="1768680" cy="609840"/>
            </p14:xfrm>
          </p:contentPart>
        </mc:Choice>
        <mc:Fallback>
          <p:pic>
            <p:nvPicPr>
              <p:cNvPr id="241" name="Ink 240">
                <a:extLst>
                  <a:ext uri="{FF2B5EF4-FFF2-40B4-BE49-F238E27FC236}">
                    <a16:creationId xmlns:a16="http://schemas.microsoft.com/office/drawing/2014/main" id="{AB4FC29D-90AC-E84D-8324-09A02E2C8EB4}"/>
                  </a:ext>
                </a:extLst>
              </p:cNvPr>
              <p:cNvPicPr/>
              <p:nvPr/>
            </p:nvPicPr>
            <p:blipFill>
              <a:blip r:embed="rId51"/>
              <a:stretch>
                <a:fillRect/>
              </a:stretch>
            </p:blipFill>
            <p:spPr>
              <a:xfrm>
                <a:off x="1724141" y="2023609"/>
                <a:ext cx="1786320" cy="627480"/>
              </a:xfrm>
              <a:prstGeom prst="rect">
                <a:avLst/>
              </a:prstGeom>
            </p:spPr>
          </p:pic>
        </mc:Fallback>
      </mc:AlternateContent>
      <mc:AlternateContent xmlns:mc="http://schemas.openxmlformats.org/markup-compatibility/2006">
        <mc:Choice xmlns:p14="http://schemas.microsoft.com/office/powerpoint/2010/main" Requires="p14">
          <p:contentPart p14:bwMode="auto" r:id="rId52">
            <p14:nvContentPartPr>
              <p14:cNvPr id="248" name="Ink 247">
                <a:extLst>
                  <a:ext uri="{FF2B5EF4-FFF2-40B4-BE49-F238E27FC236}">
                    <a16:creationId xmlns:a16="http://schemas.microsoft.com/office/drawing/2014/main" id="{0388DA3C-756D-A944-B79B-06015CCF3822}"/>
                  </a:ext>
                </a:extLst>
              </p14:cNvPr>
              <p14:cNvContentPartPr/>
              <p14:nvPr/>
            </p14:nvContentPartPr>
            <p14:xfrm>
              <a:off x="3312461" y="2450569"/>
              <a:ext cx="605160" cy="231120"/>
            </p14:xfrm>
          </p:contentPart>
        </mc:Choice>
        <mc:Fallback>
          <p:pic>
            <p:nvPicPr>
              <p:cNvPr id="248" name="Ink 247">
                <a:extLst>
                  <a:ext uri="{FF2B5EF4-FFF2-40B4-BE49-F238E27FC236}">
                    <a16:creationId xmlns:a16="http://schemas.microsoft.com/office/drawing/2014/main" id="{0388DA3C-756D-A944-B79B-06015CCF3822}"/>
                  </a:ext>
                </a:extLst>
              </p:cNvPr>
              <p:cNvPicPr/>
              <p:nvPr/>
            </p:nvPicPr>
            <p:blipFill>
              <a:blip r:embed="rId53"/>
              <a:stretch>
                <a:fillRect/>
              </a:stretch>
            </p:blipFill>
            <p:spPr>
              <a:xfrm>
                <a:off x="3303816" y="2441569"/>
                <a:ext cx="622811" cy="248760"/>
              </a:xfrm>
              <a:prstGeom prst="rect">
                <a:avLst/>
              </a:prstGeom>
            </p:spPr>
          </p:pic>
        </mc:Fallback>
      </mc:AlternateContent>
      <mc:AlternateContent xmlns:mc="http://schemas.openxmlformats.org/markup-compatibility/2006">
        <mc:Choice xmlns:p14="http://schemas.microsoft.com/office/powerpoint/2010/main" Requires="p14">
          <p:contentPart p14:bwMode="auto" r:id="rId54">
            <p14:nvContentPartPr>
              <p14:cNvPr id="259" name="Ink 258">
                <a:extLst>
                  <a:ext uri="{FF2B5EF4-FFF2-40B4-BE49-F238E27FC236}">
                    <a16:creationId xmlns:a16="http://schemas.microsoft.com/office/drawing/2014/main" id="{DE96791D-736D-E344-ABC7-DB4716A4BFAD}"/>
                  </a:ext>
                </a:extLst>
              </p14:cNvPr>
              <p14:cNvContentPartPr/>
              <p14:nvPr/>
            </p14:nvContentPartPr>
            <p14:xfrm>
              <a:off x="1166501" y="4260289"/>
              <a:ext cx="481320" cy="623520"/>
            </p14:xfrm>
          </p:contentPart>
        </mc:Choice>
        <mc:Fallback>
          <p:pic>
            <p:nvPicPr>
              <p:cNvPr id="259" name="Ink 258">
                <a:extLst>
                  <a:ext uri="{FF2B5EF4-FFF2-40B4-BE49-F238E27FC236}">
                    <a16:creationId xmlns:a16="http://schemas.microsoft.com/office/drawing/2014/main" id="{DE96791D-736D-E344-ABC7-DB4716A4BFAD}"/>
                  </a:ext>
                </a:extLst>
              </p:cNvPr>
              <p:cNvPicPr/>
              <p:nvPr/>
            </p:nvPicPr>
            <p:blipFill>
              <a:blip r:embed="rId55"/>
              <a:stretch>
                <a:fillRect/>
              </a:stretch>
            </p:blipFill>
            <p:spPr>
              <a:xfrm>
                <a:off x="1157508" y="4251294"/>
                <a:ext cx="498947" cy="641150"/>
              </a:xfrm>
              <a:prstGeom prst="rect">
                <a:avLst/>
              </a:prstGeom>
            </p:spPr>
          </p:pic>
        </mc:Fallback>
      </mc:AlternateContent>
      <mc:AlternateContent xmlns:mc="http://schemas.openxmlformats.org/markup-compatibility/2006">
        <mc:Choice xmlns:p14="http://schemas.microsoft.com/office/powerpoint/2010/main" Requires="p14">
          <p:contentPart p14:bwMode="auto" r:id="rId56">
            <p14:nvContentPartPr>
              <p14:cNvPr id="282" name="Ink 281">
                <a:extLst>
                  <a:ext uri="{FF2B5EF4-FFF2-40B4-BE49-F238E27FC236}">
                    <a16:creationId xmlns:a16="http://schemas.microsoft.com/office/drawing/2014/main" id="{60D3B8BA-6B6D-0D4C-B23E-DF8B69F52DD1}"/>
                  </a:ext>
                </a:extLst>
              </p14:cNvPr>
              <p14:cNvContentPartPr/>
              <p14:nvPr/>
            </p14:nvContentPartPr>
            <p14:xfrm>
              <a:off x="6016061" y="454369"/>
              <a:ext cx="214200" cy="100440"/>
            </p14:xfrm>
          </p:contentPart>
        </mc:Choice>
        <mc:Fallback>
          <p:pic>
            <p:nvPicPr>
              <p:cNvPr id="282" name="Ink 281">
                <a:extLst>
                  <a:ext uri="{FF2B5EF4-FFF2-40B4-BE49-F238E27FC236}">
                    <a16:creationId xmlns:a16="http://schemas.microsoft.com/office/drawing/2014/main" id="{60D3B8BA-6B6D-0D4C-B23E-DF8B69F52DD1}"/>
                  </a:ext>
                </a:extLst>
              </p:cNvPr>
              <p:cNvPicPr/>
              <p:nvPr/>
            </p:nvPicPr>
            <p:blipFill>
              <a:blip r:embed="rId57"/>
              <a:stretch>
                <a:fillRect/>
              </a:stretch>
            </p:blipFill>
            <p:spPr>
              <a:xfrm>
                <a:off x="6007061" y="445698"/>
                <a:ext cx="231840" cy="118143"/>
              </a:xfrm>
              <a:prstGeom prst="rect">
                <a:avLst/>
              </a:prstGeom>
            </p:spPr>
          </p:pic>
        </mc:Fallback>
      </mc:AlternateContent>
      <mc:AlternateContent xmlns:mc="http://schemas.openxmlformats.org/markup-compatibility/2006">
        <mc:Choice xmlns:p14="http://schemas.microsoft.com/office/powerpoint/2010/main" Requires="p14">
          <p:contentPart p14:bwMode="auto" r:id="rId58">
            <p14:nvContentPartPr>
              <p14:cNvPr id="283" name="Ink 282">
                <a:extLst>
                  <a:ext uri="{FF2B5EF4-FFF2-40B4-BE49-F238E27FC236}">
                    <a16:creationId xmlns:a16="http://schemas.microsoft.com/office/drawing/2014/main" id="{74599841-666F-304B-969D-9AF4617407F5}"/>
                  </a:ext>
                </a:extLst>
              </p14:cNvPr>
              <p14:cNvContentPartPr/>
              <p14:nvPr/>
            </p14:nvContentPartPr>
            <p14:xfrm>
              <a:off x="2762021" y="300649"/>
              <a:ext cx="2975400" cy="449280"/>
            </p14:xfrm>
          </p:contentPart>
        </mc:Choice>
        <mc:Fallback>
          <p:pic>
            <p:nvPicPr>
              <p:cNvPr id="283" name="Ink 282">
                <a:extLst>
                  <a:ext uri="{FF2B5EF4-FFF2-40B4-BE49-F238E27FC236}">
                    <a16:creationId xmlns:a16="http://schemas.microsoft.com/office/drawing/2014/main" id="{74599841-666F-304B-969D-9AF4617407F5}"/>
                  </a:ext>
                </a:extLst>
              </p:cNvPr>
              <p:cNvPicPr/>
              <p:nvPr/>
            </p:nvPicPr>
            <p:blipFill>
              <a:blip r:embed="rId59"/>
              <a:stretch>
                <a:fillRect/>
              </a:stretch>
            </p:blipFill>
            <p:spPr>
              <a:xfrm>
                <a:off x="2753022" y="292009"/>
                <a:ext cx="2993038" cy="466920"/>
              </a:xfrm>
              <a:prstGeom prst="rect">
                <a:avLst/>
              </a:prstGeom>
            </p:spPr>
          </p:pic>
        </mc:Fallback>
      </mc:AlternateContent>
      <mc:AlternateContent xmlns:mc="http://schemas.openxmlformats.org/markup-compatibility/2006">
        <mc:Choice xmlns:p14="http://schemas.microsoft.com/office/powerpoint/2010/main" Requires="p14">
          <p:contentPart p14:bwMode="auto" r:id="rId60">
            <p14:nvContentPartPr>
              <p14:cNvPr id="292" name="Ink 291">
                <a:extLst>
                  <a:ext uri="{FF2B5EF4-FFF2-40B4-BE49-F238E27FC236}">
                    <a16:creationId xmlns:a16="http://schemas.microsoft.com/office/drawing/2014/main" id="{A8393DF8-96D9-354A-8AA6-DB4716DE3965}"/>
                  </a:ext>
                </a:extLst>
              </p14:cNvPr>
              <p14:cNvContentPartPr/>
              <p14:nvPr/>
            </p14:nvContentPartPr>
            <p14:xfrm>
              <a:off x="6420341" y="301369"/>
              <a:ext cx="872640" cy="486720"/>
            </p14:xfrm>
          </p:contentPart>
        </mc:Choice>
        <mc:Fallback>
          <p:pic>
            <p:nvPicPr>
              <p:cNvPr id="292" name="Ink 291">
                <a:extLst>
                  <a:ext uri="{FF2B5EF4-FFF2-40B4-BE49-F238E27FC236}">
                    <a16:creationId xmlns:a16="http://schemas.microsoft.com/office/drawing/2014/main" id="{A8393DF8-96D9-354A-8AA6-DB4716DE3965}"/>
                  </a:ext>
                </a:extLst>
              </p:cNvPr>
              <p:cNvPicPr/>
              <p:nvPr/>
            </p:nvPicPr>
            <p:blipFill>
              <a:blip r:embed="rId61"/>
              <a:stretch>
                <a:fillRect/>
              </a:stretch>
            </p:blipFill>
            <p:spPr>
              <a:xfrm>
                <a:off x="6411701" y="292729"/>
                <a:ext cx="890280" cy="504360"/>
              </a:xfrm>
              <a:prstGeom prst="rect">
                <a:avLst/>
              </a:prstGeom>
            </p:spPr>
          </p:pic>
        </mc:Fallback>
      </mc:AlternateContent>
      <mc:AlternateContent xmlns:mc="http://schemas.openxmlformats.org/markup-compatibility/2006">
        <mc:Choice xmlns:p14="http://schemas.microsoft.com/office/powerpoint/2010/main" Requires="p14">
          <p:contentPart p14:bwMode="auto" r:id="rId62">
            <p14:nvContentPartPr>
              <p14:cNvPr id="309" name="Ink 308">
                <a:extLst>
                  <a:ext uri="{FF2B5EF4-FFF2-40B4-BE49-F238E27FC236}">
                    <a16:creationId xmlns:a16="http://schemas.microsoft.com/office/drawing/2014/main" id="{3321E976-C18B-BB4C-A0EF-E4AEFAD7FD52}"/>
                  </a:ext>
                </a:extLst>
              </p14:cNvPr>
              <p14:cNvContentPartPr/>
              <p14:nvPr/>
            </p14:nvContentPartPr>
            <p14:xfrm>
              <a:off x="2825381" y="958729"/>
              <a:ext cx="154080" cy="219600"/>
            </p14:xfrm>
          </p:contentPart>
        </mc:Choice>
        <mc:Fallback>
          <p:pic>
            <p:nvPicPr>
              <p:cNvPr id="309" name="Ink 308">
                <a:extLst>
                  <a:ext uri="{FF2B5EF4-FFF2-40B4-BE49-F238E27FC236}">
                    <a16:creationId xmlns:a16="http://schemas.microsoft.com/office/drawing/2014/main" id="{3321E976-C18B-BB4C-A0EF-E4AEFAD7FD52}"/>
                  </a:ext>
                </a:extLst>
              </p:cNvPr>
              <p:cNvPicPr/>
              <p:nvPr/>
            </p:nvPicPr>
            <p:blipFill>
              <a:blip r:embed="rId63"/>
              <a:stretch>
                <a:fillRect/>
              </a:stretch>
            </p:blipFill>
            <p:spPr>
              <a:xfrm>
                <a:off x="2816741" y="949729"/>
                <a:ext cx="171720" cy="237240"/>
              </a:xfrm>
              <a:prstGeom prst="rect">
                <a:avLst/>
              </a:prstGeom>
            </p:spPr>
          </p:pic>
        </mc:Fallback>
      </mc:AlternateContent>
      <mc:AlternateContent xmlns:mc="http://schemas.openxmlformats.org/markup-compatibility/2006">
        <mc:Choice xmlns:p14="http://schemas.microsoft.com/office/powerpoint/2010/main" Requires="p14">
          <p:contentPart p14:bwMode="auto" r:id="rId64">
            <p14:nvContentPartPr>
              <p14:cNvPr id="326" name="Ink 325">
                <a:extLst>
                  <a:ext uri="{FF2B5EF4-FFF2-40B4-BE49-F238E27FC236}">
                    <a16:creationId xmlns:a16="http://schemas.microsoft.com/office/drawing/2014/main" id="{0C9687AC-4D2A-2B43-A7B7-8F5CA4AF632F}"/>
                  </a:ext>
                </a:extLst>
              </p14:cNvPr>
              <p14:cNvContentPartPr/>
              <p14:nvPr/>
            </p14:nvContentPartPr>
            <p14:xfrm>
              <a:off x="3165581" y="901489"/>
              <a:ext cx="2381760" cy="404640"/>
            </p14:xfrm>
          </p:contentPart>
        </mc:Choice>
        <mc:Fallback>
          <p:pic>
            <p:nvPicPr>
              <p:cNvPr id="326" name="Ink 325">
                <a:extLst>
                  <a:ext uri="{FF2B5EF4-FFF2-40B4-BE49-F238E27FC236}">
                    <a16:creationId xmlns:a16="http://schemas.microsoft.com/office/drawing/2014/main" id="{0C9687AC-4D2A-2B43-A7B7-8F5CA4AF632F}"/>
                  </a:ext>
                </a:extLst>
              </p:cNvPr>
              <p:cNvPicPr/>
              <p:nvPr/>
            </p:nvPicPr>
            <p:blipFill>
              <a:blip r:embed="rId65"/>
              <a:stretch>
                <a:fillRect/>
              </a:stretch>
            </p:blipFill>
            <p:spPr>
              <a:xfrm>
                <a:off x="3156941" y="892849"/>
                <a:ext cx="2399400" cy="422280"/>
              </a:xfrm>
              <a:prstGeom prst="rect">
                <a:avLst/>
              </a:prstGeom>
            </p:spPr>
          </p:pic>
        </mc:Fallback>
      </mc:AlternateContent>
      <mc:AlternateContent xmlns:mc="http://schemas.openxmlformats.org/markup-compatibility/2006">
        <mc:Choice xmlns:p14="http://schemas.microsoft.com/office/powerpoint/2010/main" Requires="p14">
          <p:contentPart p14:bwMode="auto" r:id="rId66">
            <p14:nvContentPartPr>
              <p14:cNvPr id="327" name="Ink 326">
                <a:extLst>
                  <a:ext uri="{FF2B5EF4-FFF2-40B4-BE49-F238E27FC236}">
                    <a16:creationId xmlns:a16="http://schemas.microsoft.com/office/drawing/2014/main" id="{7382A118-EABE-DF43-B206-FC2CE96E57AB}"/>
                  </a:ext>
                </a:extLst>
              </p14:cNvPr>
              <p14:cNvContentPartPr/>
              <p14:nvPr/>
            </p14:nvContentPartPr>
            <p14:xfrm>
              <a:off x="5715821" y="958009"/>
              <a:ext cx="243000" cy="156600"/>
            </p14:xfrm>
          </p:contentPart>
        </mc:Choice>
        <mc:Fallback>
          <p:pic>
            <p:nvPicPr>
              <p:cNvPr id="327" name="Ink 326">
                <a:extLst>
                  <a:ext uri="{FF2B5EF4-FFF2-40B4-BE49-F238E27FC236}">
                    <a16:creationId xmlns:a16="http://schemas.microsoft.com/office/drawing/2014/main" id="{7382A118-EABE-DF43-B206-FC2CE96E57AB}"/>
                  </a:ext>
                </a:extLst>
              </p:cNvPr>
              <p:cNvPicPr/>
              <p:nvPr/>
            </p:nvPicPr>
            <p:blipFill>
              <a:blip r:embed="rId67"/>
              <a:stretch>
                <a:fillRect/>
              </a:stretch>
            </p:blipFill>
            <p:spPr>
              <a:xfrm>
                <a:off x="5706821" y="949009"/>
                <a:ext cx="260640" cy="174240"/>
              </a:xfrm>
              <a:prstGeom prst="rect">
                <a:avLst/>
              </a:prstGeom>
            </p:spPr>
          </p:pic>
        </mc:Fallback>
      </mc:AlternateContent>
      <mc:AlternateContent xmlns:mc="http://schemas.openxmlformats.org/markup-compatibility/2006">
        <mc:Choice xmlns:p14="http://schemas.microsoft.com/office/powerpoint/2010/main" Requires="p14">
          <p:contentPart p14:bwMode="auto" r:id="rId68">
            <p14:nvContentPartPr>
              <p14:cNvPr id="336" name="Ink 335">
                <a:extLst>
                  <a:ext uri="{FF2B5EF4-FFF2-40B4-BE49-F238E27FC236}">
                    <a16:creationId xmlns:a16="http://schemas.microsoft.com/office/drawing/2014/main" id="{ACC584EA-AEAA-3E42-AE65-A001B0EB0152}"/>
                  </a:ext>
                </a:extLst>
              </p14:cNvPr>
              <p14:cNvContentPartPr/>
              <p14:nvPr/>
            </p14:nvContentPartPr>
            <p14:xfrm>
              <a:off x="6701861" y="808249"/>
              <a:ext cx="1107000" cy="494640"/>
            </p14:xfrm>
          </p:contentPart>
        </mc:Choice>
        <mc:Fallback>
          <p:pic>
            <p:nvPicPr>
              <p:cNvPr id="336" name="Ink 335">
                <a:extLst>
                  <a:ext uri="{FF2B5EF4-FFF2-40B4-BE49-F238E27FC236}">
                    <a16:creationId xmlns:a16="http://schemas.microsoft.com/office/drawing/2014/main" id="{ACC584EA-AEAA-3E42-AE65-A001B0EB0152}"/>
                  </a:ext>
                </a:extLst>
              </p:cNvPr>
              <p:cNvPicPr/>
              <p:nvPr/>
            </p:nvPicPr>
            <p:blipFill>
              <a:blip r:embed="rId69"/>
              <a:stretch>
                <a:fillRect/>
              </a:stretch>
            </p:blipFill>
            <p:spPr>
              <a:xfrm>
                <a:off x="6693221" y="799609"/>
                <a:ext cx="1124640" cy="512280"/>
              </a:xfrm>
              <a:prstGeom prst="rect">
                <a:avLst/>
              </a:prstGeom>
            </p:spPr>
          </p:pic>
        </mc:Fallback>
      </mc:AlternateContent>
      <mc:AlternateContent xmlns:mc="http://schemas.openxmlformats.org/markup-compatibility/2006">
        <mc:Choice xmlns:p14="http://schemas.microsoft.com/office/powerpoint/2010/main" Requires="p14">
          <p:contentPart p14:bwMode="auto" r:id="rId70">
            <p14:nvContentPartPr>
              <p14:cNvPr id="337" name="Ink 336">
                <a:extLst>
                  <a:ext uri="{FF2B5EF4-FFF2-40B4-BE49-F238E27FC236}">
                    <a16:creationId xmlns:a16="http://schemas.microsoft.com/office/drawing/2014/main" id="{3167EBBC-D5E5-B547-AE65-D4371282958D}"/>
                  </a:ext>
                </a:extLst>
              </p14:cNvPr>
              <p14:cNvContentPartPr/>
              <p14:nvPr/>
            </p14:nvContentPartPr>
            <p14:xfrm>
              <a:off x="6248261" y="958729"/>
              <a:ext cx="212400" cy="109440"/>
            </p14:xfrm>
          </p:contentPart>
        </mc:Choice>
        <mc:Fallback>
          <p:pic>
            <p:nvPicPr>
              <p:cNvPr id="337" name="Ink 336">
                <a:extLst>
                  <a:ext uri="{FF2B5EF4-FFF2-40B4-BE49-F238E27FC236}">
                    <a16:creationId xmlns:a16="http://schemas.microsoft.com/office/drawing/2014/main" id="{3167EBBC-D5E5-B547-AE65-D4371282958D}"/>
                  </a:ext>
                </a:extLst>
              </p:cNvPr>
              <p:cNvPicPr/>
              <p:nvPr/>
            </p:nvPicPr>
            <p:blipFill>
              <a:blip r:embed="rId71"/>
              <a:stretch>
                <a:fillRect/>
              </a:stretch>
            </p:blipFill>
            <p:spPr>
              <a:xfrm>
                <a:off x="6239621" y="949729"/>
                <a:ext cx="230040" cy="127080"/>
              </a:xfrm>
              <a:prstGeom prst="rect">
                <a:avLst/>
              </a:prstGeom>
            </p:spPr>
          </p:pic>
        </mc:Fallback>
      </mc:AlternateContent>
      <mc:AlternateContent xmlns:mc="http://schemas.openxmlformats.org/markup-compatibility/2006">
        <mc:Choice xmlns:p14="http://schemas.microsoft.com/office/powerpoint/2010/main" Requires="p14">
          <p:contentPart p14:bwMode="auto" r:id="rId72">
            <p14:nvContentPartPr>
              <p14:cNvPr id="338" name="Ink 337">
                <a:extLst>
                  <a:ext uri="{FF2B5EF4-FFF2-40B4-BE49-F238E27FC236}">
                    <a16:creationId xmlns:a16="http://schemas.microsoft.com/office/drawing/2014/main" id="{76D5F789-E278-8A45-B41C-A1413EDCE5B9}"/>
                  </a:ext>
                </a:extLst>
              </p14:cNvPr>
              <p14:cNvContentPartPr/>
              <p14:nvPr/>
            </p14:nvContentPartPr>
            <p14:xfrm>
              <a:off x="6447701" y="806449"/>
              <a:ext cx="64800" cy="2880"/>
            </p14:xfrm>
          </p:contentPart>
        </mc:Choice>
        <mc:Fallback>
          <p:pic>
            <p:nvPicPr>
              <p:cNvPr id="338" name="Ink 337">
                <a:extLst>
                  <a:ext uri="{FF2B5EF4-FFF2-40B4-BE49-F238E27FC236}">
                    <a16:creationId xmlns:a16="http://schemas.microsoft.com/office/drawing/2014/main" id="{76D5F789-E278-8A45-B41C-A1413EDCE5B9}"/>
                  </a:ext>
                </a:extLst>
              </p:cNvPr>
              <p:cNvPicPr/>
              <p:nvPr/>
            </p:nvPicPr>
            <p:blipFill>
              <a:blip r:embed="rId73"/>
              <a:stretch>
                <a:fillRect/>
              </a:stretch>
            </p:blipFill>
            <p:spPr>
              <a:xfrm>
                <a:off x="6438701" y="797449"/>
                <a:ext cx="82440" cy="20520"/>
              </a:xfrm>
              <a:prstGeom prst="rect">
                <a:avLst/>
              </a:prstGeom>
            </p:spPr>
          </p:pic>
        </mc:Fallback>
      </mc:AlternateContent>
      <mc:AlternateContent xmlns:mc="http://schemas.openxmlformats.org/markup-compatibility/2006">
        <mc:Choice xmlns:p14="http://schemas.microsoft.com/office/powerpoint/2010/main" Requires="p14">
          <p:contentPart p14:bwMode="auto" r:id="rId74">
            <p14:nvContentPartPr>
              <p14:cNvPr id="339" name="Ink 338">
                <a:extLst>
                  <a:ext uri="{FF2B5EF4-FFF2-40B4-BE49-F238E27FC236}">
                    <a16:creationId xmlns:a16="http://schemas.microsoft.com/office/drawing/2014/main" id="{1CC5C6AE-8E19-E74C-ADA6-B3F56305CE44}"/>
                  </a:ext>
                </a:extLst>
              </p14:cNvPr>
              <p14:cNvContentPartPr/>
              <p14:nvPr/>
            </p14:nvContentPartPr>
            <p14:xfrm>
              <a:off x="6650021" y="1268689"/>
              <a:ext cx="61920" cy="22680"/>
            </p14:xfrm>
          </p:contentPart>
        </mc:Choice>
        <mc:Fallback>
          <p:pic>
            <p:nvPicPr>
              <p:cNvPr id="339" name="Ink 338">
                <a:extLst>
                  <a:ext uri="{FF2B5EF4-FFF2-40B4-BE49-F238E27FC236}">
                    <a16:creationId xmlns:a16="http://schemas.microsoft.com/office/drawing/2014/main" id="{1CC5C6AE-8E19-E74C-ADA6-B3F56305CE44}"/>
                  </a:ext>
                </a:extLst>
              </p:cNvPr>
              <p:cNvPicPr/>
              <p:nvPr/>
            </p:nvPicPr>
            <p:blipFill>
              <a:blip r:embed="rId75"/>
              <a:stretch>
                <a:fillRect/>
              </a:stretch>
            </p:blipFill>
            <p:spPr>
              <a:xfrm>
                <a:off x="6641021" y="1259689"/>
                <a:ext cx="79560" cy="40320"/>
              </a:xfrm>
              <a:prstGeom prst="rect">
                <a:avLst/>
              </a:prstGeom>
            </p:spPr>
          </p:pic>
        </mc:Fallback>
      </mc:AlternateContent>
      <mc:AlternateContent xmlns:mc="http://schemas.openxmlformats.org/markup-compatibility/2006">
        <mc:Choice xmlns:p14="http://schemas.microsoft.com/office/powerpoint/2010/main" Requires="p14">
          <p:contentPart p14:bwMode="auto" r:id="rId76">
            <p14:nvContentPartPr>
              <p14:cNvPr id="340" name="Ink 339">
                <a:extLst>
                  <a:ext uri="{FF2B5EF4-FFF2-40B4-BE49-F238E27FC236}">
                    <a16:creationId xmlns:a16="http://schemas.microsoft.com/office/drawing/2014/main" id="{AFEF93A4-61D3-9848-B56A-430DE0CCCC95}"/>
                  </a:ext>
                </a:extLst>
              </p14:cNvPr>
              <p14:cNvContentPartPr/>
              <p14:nvPr/>
            </p14:nvContentPartPr>
            <p14:xfrm>
              <a:off x="2731781" y="1278769"/>
              <a:ext cx="1938960" cy="156600"/>
            </p14:xfrm>
          </p:contentPart>
        </mc:Choice>
        <mc:Fallback>
          <p:pic>
            <p:nvPicPr>
              <p:cNvPr id="340" name="Ink 339">
                <a:extLst>
                  <a:ext uri="{FF2B5EF4-FFF2-40B4-BE49-F238E27FC236}">
                    <a16:creationId xmlns:a16="http://schemas.microsoft.com/office/drawing/2014/main" id="{AFEF93A4-61D3-9848-B56A-430DE0CCCC95}"/>
                  </a:ext>
                </a:extLst>
              </p:cNvPr>
              <p:cNvPicPr/>
              <p:nvPr/>
            </p:nvPicPr>
            <p:blipFill>
              <a:blip r:embed="rId77"/>
              <a:stretch>
                <a:fillRect/>
              </a:stretch>
            </p:blipFill>
            <p:spPr>
              <a:xfrm>
                <a:off x="2722781" y="1269769"/>
                <a:ext cx="1956600" cy="174240"/>
              </a:xfrm>
              <a:prstGeom prst="rect">
                <a:avLst/>
              </a:prstGeom>
            </p:spPr>
          </p:pic>
        </mc:Fallback>
      </mc:AlternateContent>
      <mc:AlternateContent xmlns:mc="http://schemas.openxmlformats.org/markup-compatibility/2006">
        <mc:Choice xmlns:p14="http://schemas.microsoft.com/office/powerpoint/2010/main" Requires="p14">
          <p:contentPart p14:bwMode="auto" r:id="rId78">
            <p14:nvContentPartPr>
              <p14:cNvPr id="345" name="Ink 344">
                <a:extLst>
                  <a:ext uri="{FF2B5EF4-FFF2-40B4-BE49-F238E27FC236}">
                    <a16:creationId xmlns:a16="http://schemas.microsoft.com/office/drawing/2014/main" id="{53735EA6-FB72-1C4D-9604-336AC6B1C776}"/>
                  </a:ext>
                </a:extLst>
              </p14:cNvPr>
              <p14:cNvContentPartPr/>
              <p14:nvPr/>
            </p14:nvContentPartPr>
            <p14:xfrm>
              <a:off x="2480141" y="1111009"/>
              <a:ext cx="147960" cy="93960"/>
            </p14:xfrm>
          </p:contentPart>
        </mc:Choice>
        <mc:Fallback>
          <p:pic>
            <p:nvPicPr>
              <p:cNvPr id="345" name="Ink 344">
                <a:extLst>
                  <a:ext uri="{FF2B5EF4-FFF2-40B4-BE49-F238E27FC236}">
                    <a16:creationId xmlns:a16="http://schemas.microsoft.com/office/drawing/2014/main" id="{53735EA6-FB72-1C4D-9604-336AC6B1C776}"/>
                  </a:ext>
                </a:extLst>
              </p:cNvPr>
              <p:cNvPicPr/>
              <p:nvPr/>
            </p:nvPicPr>
            <p:blipFill>
              <a:blip r:embed="rId79"/>
              <a:stretch>
                <a:fillRect/>
              </a:stretch>
            </p:blipFill>
            <p:spPr>
              <a:xfrm>
                <a:off x="2471141" y="1102402"/>
                <a:ext cx="165600" cy="111533"/>
              </a:xfrm>
              <a:prstGeom prst="rect">
                <a:avLst/>
              </a:prstGeom>
            </p:spPr>
          </p:pic>
        </mc:Fallback>
      </mc:AlternateContent>
      <mc:AlternateContent xmlns:mc="http://schemas.openxmlformats.org/markup-compatibility/2006">
        <mc:Choice xmlns:p14="http://schemas.microsoft.com/office/powerpoint/2010/main" Requires="p14">
          <p:contentPart p14:bwMode="auto" r:id="rId80">
            <p14:nvContentPartPr>
              <p14:cNvPr id="346" name="Ink 345">
                <a:extLst>
                  <a:ext uri="{FF2B5EF4-FFF2-40B4-BE49-F238E27FC236}">
                    <a16:creationId xmlns:a16="http://schemas.microsoft.com/office/drawing/2014/main" id="{E336FB68-717D-1742-8A36-861C5025ABB2}"/>
                  </a:ext>
                </a:extLst>
              </p14:cNvPr>
              <p14:cNvContentPartPr/>
              <p14:nvPr/>
            </p14:nvContentPartPr>
            <p14:xfrm>
              <a:off x="2443781" y="515209"/>
              <a:ext cx="144720" cy="84240"/>
            </p14:xfrm>
          </p:contentPart>
        </mc:Choice>
        <mc:Fallback>
          <p:pic>
            <p:nvPicPr>
              <p:cNvPr id="346" name="Ink 345">
                <a:extLst>
                  <a:ext uri="{FF2B5EF4-FFF2-40B4-BE49-F238E27FC236}">
                    <a16:creationId xmlns:a16="http://schemas.microsoft.com/office/drawing/2014/main" id="{E336FB68-717D-1742-8A36-861C5025ABB2}"/>
                  </a:ext>
                </a:extLst>
              </p:cNvPr>
              <p:cNvPicPr/>
              <p:nvPr/>
            </p:nvPicPr>
            <p:blipFill>
              <a:blip r:embed="rId81"/>
              <a:stretch>
                <a:fillRect/>
              </a:stretch>
            </p:blipFill>
            <p:spPr>
              <a:xfrm>
                <a:off x="2435119" y="506170"/>
                <a:ext cx="162404" cy="101956"/>
              </a:xfrm>
              <a:prstGeom prst="rect">
                <a:avLst/>
              </a:prstGeom>
            </p:spPr>
          </p:pic>
        </mc:Fallback>
      </mc:AlternateContent>
      <mc:AlternateContent xmlns:mc="http://schemas.openxmlformats.org/markup-compatibility/2006">
        <mc:Choice xmlns:p14="http://schemas.microsoft.com/office/powerpoint/2010/main" Requires="p14">
          <p:contentPart p14:bwMode="auto" r:id="rId82">
            <p14:nvContentPartPr>
              <p14:cNvPr id="353" name="Ink 352">
                <a:extLst>
                  <a:ext uri="{FF2B5EF4-FFF2-40B4-BE49-F238E27FC236}">
                    <a16:creationId xmlns:a16="http://schemas.microsoft.com/office/drawing/2014/main" id="{C42807C5-E699-954E-A8F2-07F981B6438E}"/>
                  </a:ext>
                </a:extLst>
              </p14:cNvPr>
              <p14:cNvContentPartPr/>
              <p14:nvPr/>
            </p14:nvContentPartPr>
            <p14:xfrm>
              <a:off x="574301" y="425929"/>
              <a:ext cx="1187640" cy="309600"/>
            </p14:xfrm>
          </p:contentPart>
        </mc:Choice>
        <mc:Fallback>
          <p:pic>
            <p:nvPicPr>
              <p:cNvPr id="353" name="Ink 352">
                <a:extLst>
                  <a:ext uri="{FF2B5EF4-FFF2-40B4-BE49-F238E27FC236}">
                    <a16:creationId xmlns:a16="http://schemas.microsoft.com/office/drawing/2014/main" id="{C42807C5-E699-954E-A8F2-07F981B6438E}"/>
                  </a:ext>
                </a:extLst>
              </p:cNvPr>
              <p:cNvPicPr/>
              <p:nvPr/>
            </p:nvPicPr>
            <p:blipFill>
              <a:blip r:embed="rId83"/>
              <a:stretch>
                <a:fillRect/>
              </a:stretch>
            </p:blipFill>
            <p:spPr>
              <a:xfrm>
                <a:off x="565301" y="416939"/>
                <a:ext cx="1205280" cy="327220"/>
              </a:xfrm>
              <a:prstGeom prst="rect">
                <a:avLst/>
              </a:prstGeom>
            </p:spPr>
          </p:pic>
        </mc:Fallback>
      </mc:AlternateContent>
      <mc:AlternateContent xmlns:mc="http://schemas.openxmlformats.org/markup-compatibility/2006">
        <mc:Choice xmlns:p14="http://schemas.microsoft.com/office/powerpoint/2010/main" Requires="p14">
          <p:contentPart p14:bwMode="auto" r:id="rId84">
            <p14:nvContentPartPr>
              <p14:cNvPr id="357" name="Ink 356">
                <a:extLst>
                  <a:ext uri="{FF2B5EF4-FFF2-40B4-BE49-F238E27FC236}">
                    <a16:creationId xmlns:a16="http://schemas.microsoft.com/office/drawing/2014/main" id="{5A788ADC-4D08-D642-B2B5-BC62F212907E}"/>
                  </a:ext>
                </a:extLst>
              </p14:cNvPr>
              <p14:cNvContentPartPr/>
              <p14:nvPr/>
            </p14:nvContentPartPr>
            <p14:xfrm>
              <a:off x="1911701" y="349249"/>
              <a:ext cx="224280" cy="253080"/>
            </p14:xfrm>
          </p:contentPart>
        </mc:Choice>
        <mc:Fallback>
          <p:pic>
            <p:nvPicPr>
              <p:cNvPr id="357" name="Ink 356">
                <a:extLst>
                  <a:ext uri="{FF2B5EF4-FFF2-40B4-BE49-F238E27FC236}">
                    <a16:creationId xmlns:a16="http://schemas.microsoft.com/office/drawing/2014/main" id="{5A788ADC-4D08-D642-B2B5-BC62F212907E}"/>
                  </a:ext>
                </a:extLst>
              </p:cNvPr>
              <p:cNvPicPr/>
              <p:nvPr/>
            </p:nvPicPr>
            <p:blipFill>
              <a:blip r:embed="rId85"/>
              <a:stretch>
                <a:fillRect/>
              </a:stretch>
            </p:blipFill>
            <p:spPr>
              <a:xfrm>
                <a:off x="1903061" y="340249"/>
                <a:ext cx="241920" cy="270720"/>
              </a:xfrm>
              <a:prstGeom prst="rect">
                <a:avLst/>
              </a:prstGeom>
            </p:spPr>
          </p:pic>
        </mc:Fallback>
      </mc:AlternateContent>
      <mc:AlternateContent xmlns:mc="http://schemas.openxmlformats.org/markup-compatibility/2006">
        <mc:Choice xmlns:p14="http://schemas.microsoft.com/office/powerpoint/2010/main" Requires="p14">
          <p:contentPart p14:bwMode="auto" r:id="rId86">
            <p14:nvContentPartPr>
              <p14:cNvPr id="366" name="Ink 365">
                <a:extLst>
                  <a:ext uri="{FF2B5EF4-FFF2-40B4-BE49-F238E27FC236}">
                    <a16:creationId xmlns:a16="http://schemas.microsoft.com/office/drawing/2014/main" id="{D8E73943-C8B5-6B45-8404-7DBAE4F3D641}"/>
                  </a:ext>
                </a:extLst>
              </p14:cNvPr>
              <p14:cNvContentPartPr/>
              <p14:nvPr/>
            </p14:nvContentPartPr>
            <p14:xfrm>
              <a:off x="599861" y="1142329"/>
              <a:ext cx="369360" cy="245160"/>
            </p14:xfrm>
          </p:contentPart>
        </mc:Choice>
        <mc:Fallback>
          <p:pic>
            <p:nvPicPr>
              <p:cNvPr id="366" name="Ink 365">
                <a:extLst>
                  <a:ext uri="{FF2B5EF4-FFF2-40B4-BE49-F238E27FC236}">
                    <a16:creationId xmlns:a16="http://schemas.microsoft.com/office/drawing/2014/main" id="{D8E73943-C8B5-6B45-8404-7DBAE4F3D641}"/>
                  </a:ext>
                </a:extLst>
              </p:cNvPr>
              <p:cNvPicPr/>
              <p:nvPr/>
            </p:nvPicPr>
            <p:blipFill>
              <a:blip r:embed="rId87"/>
              <a:stretch>
                <a:fillRect/>
              </a:stretch>
            </p:blipFill>
            <p:spPr>
              <a:xfrm>
                <a:off x="591221" y="1133329"/>
                <a:ext cx="387000" cy="262800"/>
              </a:xfrm>
              <a:prstGeom prst="rect">
                <a:avLst/>
              </a:prstGeom>
            </p:spPr>
          </p:pic>
        </mc:Fallback>
      </mc:AlternateContent>
      <mc:AlternateContent xmlns:mc="http://schemas.openxmlformats.org/markup-compatibility/2006">
        <mc:Choice xmlns:p14="http://schemas.microsoft.com/office/powerpoint/2010/main" Requires="p14">
          <p:contentPart p14:bwMode="auto" r:id="rId88">
            <p14:nvContentPartPr>
              <p14:cNvPr id="371" name="Ink 370">
                <a:extLst>
                  <a:ext uri="{FF2B5EF4-FFF2-40B4-BE49-F238E27FC236}">
                    <a16:creationId xmlns:a16="http://schemas.microsoft.com/office/drawing/2014/main" id="{78D2785E-DEF0-2348-931F-0ADE88C61BAB}"/>
                  </a:ext>
                </a:extLst>
              </p14:cNvPr>
              <p14:cNvContentPartPr/>
              <p14:nvPr/>
            </p14:nvContentPartPr>
            <p14:xfrm>
              <a:off x="1108901" y="1105969"/>
              <a:ext cx="855000" cy="242640"/>
            </p14:xfrm>
          </p:contentPart>
        </mc:Choice>
        <mc:Fallback>
          <p:pic>
            <p:nvPicPr>
              <p:cNvPr id="371" name="Ink 370">
                <a:extLst>
                  <a:ext uri="{FF2B5EF4-FFF2-40B4-BE49-F238E27FC236}">
                    <a16:creationId xmlns:a16="http://schemas.microsoft.com/office/drawing/2014/main" id="{78D2785E-DEF0-2348-931F-0ADE88C61BAB}"/>
                  </a:ext>
                </a:extLst>
              </p:cNvPr>
              <p:cNvPicPr/>
              <p:nvPr/>
            </p:nvPicPr>
            <p:blipFill>
              <a:blip r:embed="rId89"/>
              <a:stretch>
                <a:fillRect/>
              </a:stretch>
            </p:blipFill>
            <p:spPr>
              <a:xfrm>
                <a:off x="1099901" y="1097329"/>
                <a:ext cx="872640" cy="260280"/>
              </a:xfrm>
              <a:prstGeom prst="rect">
                <a:avLst/>
              </a:prstGeom>
            </p:spPr>
          </p:pic>
        </mc:Fallback>
      </mc:AlternateContent>
      <mc:AlternateContent xmlns:mc="http://schemas.openxmlformats.org/markup-compatibility/2006">
        <mc:Choice xmlns:p14="http://schemas.microsoft.com/office/powerpoint/2010/main" Requires="p14">
          <p:contentPart p14:bwMode="auto" r:id="rId90">
            <p14:nvContentPartPr>
              <p14:cNvPr id="372" name="Ink 371">
                <a:extLst>
                  <a:ext uri="{FF2B5EF4-FFF2-40B4-BE49-F238E27FC236}">
                    <a16:creationId xmlns:a16="http://schemas.microsoft.com/office/drawing/2014/main" id="{86C0FD90-E125-2C41-9BB5-B94B83ECA74F}"/>
                  </a:ext>
                </a:extLst>
              </p14:cNvPr>
              <p14:cNvContentPartPr/>
              <p14:nvPr/>
            </p14:nvContentPartPr>
            <p14:xfrm>
              <a:off x="6574061" y="782689"/>
              <a:ext cx="21960" cy="13320"/>
            </p14:xfrm>
          </p:contentPart>
        </mc:Choice>
        <mc:Fallback>
          <p:pic>
            <p:nvPicPr>
              <p:cNvPr id="372" name="Ink 371">
                <a:extLst>
                  <a:ext uri="{FF2B5EF4-FFF2-40B4-BE49-F238E27FC236}">
                    <a16:creationId xmlns:a16="http://schemas.microsoft.com/office/drawing/2014/main" id="{86C0FD90-E125-2C41-9BB5-B94B83ECA74F}"/>
                  </a:ext>
                </a:extLst>
              </p:cNvPr>
              <p:cNvPicPr/>
              <p:nvPr/>
            </p:nvPicPr>
            <p:blipFill>
              <a:blip r:embed="rId91"/>
              <a:stretch>
                <a:fillRect/>
              </a:stretch>
            </p:blipFill>
            <p:spPr>
              <a:xfrm>
                <a:off x="6565061" y="773689"/>
                <a:ext cx="39600" cy="30960"/>
              </a:xfrm>
              <a:prstGeom prst="rect">
                <a:avLst/>
              </a:prstGeom>
            </p:spPr>
          </p:pic>
        </mc:Fallback>
      </mc:AlternateContent>
      <mc:AlternateContent xmlns:mc="http://schemas.openxmlformats.org/markup-compatibility/2006">
        <mc:Choice xmlns:p14="http://schemas.microsoft.com/office/powerpoint/2010/main" Requires="p14">
          <p:contentPart p14:bwMode="auto" r:id="rId92">
            <p14:nvContentPartPr>
              <p14:cNvPr id="373" name="Ink 372">
                <a:extLst>
                  <a:ext uri="{FF2B5EF4-FFF2-40B4-BE49-F238E27FC236}">
                    <a16:creationId xmlns:a16="http://schemas.microsoft.com/office/drawing/2014/main" id="{3BDB284E-D845-8548-BA84-03539C351E1E}"/>
                  </a:ext>
                </a:extLst>
              </p14:cNvPr>
              <p14:cNvContentPartPr/>
              <p14:nvPr/>
            </p14:nvContentPartPr>
            <p14:xfrm>
              <a:off x="6756941" y="1224409"/>
              <a:ext cx="73800" cy="17640"/>
            </p14:xfrm>
          </p:contentPart>
        </mc:Choice>
        <mc:Fallback>
          <p:pic>
            <p:nvPicPr>
              <p:cNvPr id="373" name="Ink 372">
                <a:extLst>
                  <a:ext uri="{FF2B5EF4-FFF2-40B4-BE49-F238E27FC236}">
                    <a16:creationId xmlns:a16="http://schemas.microsoft.com/office/drawing/2014/main" id="{3BDB284E-D845-8548-BA84-03539C351E1E}"/>
                  </a:ext>
                </a:extLst>
              </p:cNvPr>
              <p:cNvPicPr/>
              <p:nvPr/>
            </p:nvPicPr>
            <p:blipFill>
              <a:blip r:embed="rId93"/>
              <a:stretch>
                <a:fillRect/>
              </a:stretch>
            </p:blipFill>
            <p:spPr>
              <a:xfrm>
                <a:off x="6748301" y="1215769"/>
                <a:ext cx="91440" cy="35280"/>
              </a:xfrm>
              <a:prstGeom prst="rect">
                <a:avLst/>
              </a:prstGeom>
            </p:spPr>
          </p:pic>
        </mc:Fallback>
      </mc:AlternateContent>
      <mc:AlternateContent xmlns:mc="http://schemas.openxmlformats.org/markup-compatibility/2006">
        <mc:Choice xmlns:p14="http://schemas.microsoft.com/office/powerpoint/2010/main" Requires="p14">
          <p:contentPart p14:bwMode="auto" r:id="rId94">
            <p14:nvContentPartPr>
              <p14:cNvPr id="374" name="Ink 373">
                <a:extLst>
                  <a:ext uri="{FF2B5EF4-FFF2-40B4-BE49-F238E27FC236}">
                    <a16:creationId xmlns:a16="http://schemas.microsoft.com/office/drawing/2014/main" id="{D47939C4-A3EB-384B-9A34-8F3889D27947}"/>
                  </a:ext>
                </a:extLst>
              </p14:cNvPr>
              <p14:cNvContentPartPr/>
              <p14:nvPr/>
            </p14:nvContentPartPr>
            <p14:xfrm>
              <a:off x="7922981" y="303889"/>
              <a:ext cx="111240" cy="1800"/>
            </p14:xfrm>
          </p:contentPart>
        </mc:Choice>
        <mc:Fallback>
          <p:pic>
            <p:nvPicPr>
              <p:cNvPr id="374" name="Ink 373">
                <a:extLst>
                  <a:ext uri="{FF2B5EF4-FFF2-40B4-BE49-F238E27FC236}">
                    <a16:creationId xmlns:a16="http://schemas.microsoft.com/office/drawing/2014/main" id="{D47939C4-A3EB-384B-9A34-8F3889D27947}"/>
                  </a:ext>
                </a:extLst>
              </p:cNvPr>
              <p:cNvPicPr/>
              <p:nvPr/>
            </p:nvPicPr>
            <p:blipFill>
              <a:blip r:embed="rId95"/>
              <a:stretch>
                <a:fillRect/>
              </a:stretch>
            </p:blipFill>
            <p:spPr>
              <a:xfrm>
                <a:off x="7914341" y="294889"/>
                <a:ext cx="128880" cy="19440"/>
              </a:xfrm>
              <a:prstGeom prst="rect">
                <a:avLst/>
              </a:prstGeom>
            </p:spPr>
          </p:pic>
        </mc:Fallback>
      </mc:AlternateContent>
      <mc:AlternateContent xmlns:mc="http://schemas.openxmlformats.org/markup-compatibility/2006">
        <mc:Choice xmlns:p14="http://schemas.microsoft.com/office/powerpoint/2010/main" Requires="p14">
          <p:contentPart p14:bwMode="auto" r:id="rId96">
            <p14:nvContentPartPr>
              <p14:cNvPr id="375" name="Ink 374">
                <a:extLst>
                  <a:ext uri="{FF2B5EF4-FFF2-40B4-BE49-F238E27FC236}">
                    <a16:creationId xmlns:a16="http://schemas.microsoft.com/office/drawing/2014/main" id="{B03D92FC-D582-2340-BCED-622F05D57452}"/>
                  </a:ext>
                </a:extLst>
              </p14:cNvPr>
              <p14:cNvContentPartPr/>
              <p14:nvPr/>
            </p14:nvContentPartPr>
            <p14:xfrm>
              <a:off x="7845941" y="429169"/>
              <a:ext cx="170640" cy="14040"/>
            </p14:xfrm>
          </p:contentPart>
        </mc:Choice>
        <mc:Fallback>
          <p:pic>
            <p:nvPicPr>
              <p:cNvPr id="375" name="Ink 374">
                <a:extLst>
                  <a:ext uri="{FF2B5EF4-FFF2-40B4-BE49-F238E27FC236}">
                    <a16:creationId xmlns:a16="http://schemas.microsoft.com/office/drawing/2014/main" id="{B03D92FC-D582-2340-BCED-622F05D57452}"/>
                  </a:ext>
                </a:extLst>
              </p:cNvPr>
              <p:cNvPicPr/>
              <p:nvPr/>
            </p:nvPicPr>
            <p:blipFill>
              <a:blip r:embed="rId97"/>
              <a:stretch>
                <a:fillRect/>
              </a:stretch>
            </p:blipFill>
            <p:spPr>
              <a:xfrm>
                <a:off x="7837301" y="420529"/>
                <a:ext cx="188280" cy="31680"/>
              </a:xfrm>
              <a:prstGeom prst="rect">
                <a:avLst/>
              </a:prstGeom>
            </p:spPr>
          </p:pic>
        </mc:Fallback>
      </mc:AlternateContent>
      <mc:AlternateContent xmlns:mc="http://schemas.openxmlformats.org/markup-compatibility/2006">
        <mc:Choice xmlns:p14="http://schemas.microsoft.com/office/powerpoint/2010/main" Requires="p14">
          <p:contentPart p14:bwMode="auto" r:id="rId98">
            <p14:nvContentPartPr>
              <p14:cNvPr id="376" name="Ink 375">
                <a:extLst>
                  <a:ext uri="{FF2B5EF4-FFF2-40B4-BE49-F238E27FC236}">
                    <a16:creationId xmlns:a16="http://schemas.microsoft.com/office/drawing/2014/main" id="{C84C592D-20BE-3848-9C23-E5A99951EB87}"/>
                  </a:ext>
                </a:extLst>
              </p14:cNvPr>
              <p14:cNvContentPartPr/>
              <p14:nvPr/>
            </p14:nvContentPartPr>
            <p14:xfrm>
              <a:off x="8331221" y="176449"/>
              <a:ext cx="22680" cy="284760"/>
            </p14:xfrm>
          </p:contentPart>
        </mc:Choice>
        <mc:Fallback>
          <p:pic>
            <p:nvPicPr>
              <p:cNvPr id="376" name="Ink 375">
                <a:extLst>
                  <a:ext uri="{FF2B5EF4-FFF2-40B4-BE49-F238E27FC236}">
                    <a16:creationId xmlns:a16="http://schemas.microsoft.com/office/drawing/2014/main" id="{C84C592D-20BE-3848-9C23-E5A99951EB87}"/>
                  </a:ext>
                </a:extLst>
              </p:cNvPr>
              <p:cNvPicPr/>
              <p:nvPr/>
            </p:nvPicPr>
            <p:blipFill>
              <a:blip r:embed="rId99"/>
              <a:stretch>
                <a:fillRect/>
              </a:stretch>
            </p:blipFill>
            <p:spPr>
              <a:xfrm>
                <a:off x="8322581" y="167809"/>
                <a:ext cx="40320" cy="302400"/>
              </a:xfrm>
              <a:prstGeom prst="rect">
                <a:avLst/>
              </a:prstGeom>
            </p:spPr>
          </p:pic>
        </mc:Fallback>
      </mc:AlternateContent>
      <mc:AlternateContent xmlns:mc="http://schemas.openxmlformats.org/markup-compatibility/2006">
        <mc:Choice xmlns:p14="http://schemas.microsoft.com/office/powerpoint/2010/main" Requires="p14">
          <p:contentPart p14:bwMode="auto" r:id="rId100">
            <p14:nvContentPartPr>
              <p14:cNvPr id="388" name="Ink 387">
                <a:extLst>
                  <a:ext uri="{FF2B5EF4-FFF2-40B4-BE49-F238E27FC236}">
                    <a16:creationId xmlns:a16="http://schemas.microsoft.com/office/drawing/2014/main" id="{B7451283-F5A8-194F-B38E-8F9917F530BF}"/>
                  </a:ext>
                </a:extLst>
              </p14:cNvPr>
              <p14:cNvContentPartPr/>
              <p14:nvPr/>
            </p14:nvContentPartPr>
            <p14:xfrm>
              <a:off x="7998221" y="876289"/>
              <a:ext cx="95040" cy="1800"/>
            </p14:xfrm>
          </p:contentPart>
        </mc:Choice>
        <mc:Fallback>
          <p:pic>
            <p:nvPicPr>
              <p:cNvPr id="388" name="Ink 387">
                <a:extLst>
                  <a:ext uri="{FF2B5EF4-FFF2-40B4-BE49-F238E27FC236}">
                    <a16:creationId xmlns:a16="http://schemas.microsoft.com/office/drawing/2014/main" id="{B7451283-F5A8-194F-B38E-8F9917F530BF}"/>
                  </a:ext>
                </a:extLst>
              </p:cNvPr>
              <p:cNvPicPr/>
              <p:nvPr/>
            </p:nvPicPr>
            <p:blipFill>
              <a:blip r:embed="rId101"/>
              <a:stretch>
                <a:fillRect/>
              </a:stretch>
            </p:blipFill>
            <p:spPr>
              <a:xfrm>
                <a:off x="7989581" y="867289"/>
                <a:ext cx="112680" cy="19440"/>
              </a:xfrm>
              <a:prstGeom prst="rect">
                <a:avLst/>
              </a:prstGeom>
            </p:spPr>
          </p:pic>
        </mc:Fallback>
      </mc:AlternateContent>
      <mc:AlternateContent xmlns:mc="http://schemas.openxmlformats.org/markup-compatibility/2006">
        <mc:Choice xmlns:p14="http://schemas.microsoft.com/office/powerpoint/2010/main" Requires="p14">
          <p:contentPart p14:bwMode="auto" r:id="rId102">
            <p14:nvContentPartPr>
              <p14:cNvPr id="389" name="Ink 388">
                <a:extLst>
                  <a:ext uri="{FF2B5EF4-FFF2-40B4-BE49-F238E27FC236}">
                    <a16:creationId xmlns:a16="http://schemas.microsoft.com/office/drawing/2014/main" id="{A19F8C75-FE9E-594D-915C-A41E33A8D9F9}"/>
                  </a:ext>
                </a:extLst>
              </p14:cNvPr>
              <p14:cNvContentPartPr/>
              <p14:nvPr/>
            </p14:nvContentPartPr>
            <p14:xfrm>
              <a:off x="7931621" y="1026409"/>
              <a:ext cx="164880" cy="14040"/>
            </p14:xfrm>
          </p:contentPart>
        </mc:Choice>
        <mc:Fallback>
          <p:pic>
            <p:nvPicPr>
              <p:cNvPr id="389" name="Ink 388">
                <a:extLst>
                  <a:ext uri="{FF2B5EF4-FFF2-40B4-BE49-F238E27FC236}">
                    <a16:creationId xmlns:a16="http://schemas.microsoft.com/office/drawing/2014/main" id="{A19F8C75-FE9E-594D-915C-A41E33A8D9F9}"/>
                  </a:ext>
                </a:extLst>
              </p:cNvPr>
              <p:cNvPicPr/>
              <p:nvPr/>
            </p:nvPicPr>
            <p:blipFill>
              <a:blip r:embed="rId103"/>
              <a:stretch>
                <a:fillRect/>
              </a:stretch>
            </p:blipFill>
            <p:spPr>
              <a:xfrm>
                <a:off x="7922621" y="1017769"/>
                <a:ext cx="182520" cy="31680"/>
              </a:xfrm>
              <a:prstGeom prst="rect">
                <a:avLst/>
              </a:prstGeom>
            </p:spPr>
          </p:pic>
        </mc:Fallback>
      </mc:AlternateContent>
      <mc:AlternateContent xmlns:mc="http://schemas.openxmlformats.org/markup-compatibility/2006">
        <mc:Choice xmlns:p14="http://schemas.microsoft.com/office/powerpoint/2010/main" Requires="p14">
          <p:contentPart p14:bwMode="auto" r:id="rId104">
            <p14:nvContentPartPr>
              <p14:cNvPr id="397" name="Ink 396">
                <a:extLst>
                  <a:ext uri="{FF2B5EF4-FFF2-40B4-BE49-F238E27FC236}">
                    <a16:creationId xmlns:a16="http://schemas.microsoft.com/office/drawing/2014/main" id="{26547382-DEFB-734F-9512-D55BBC6634DA}"/>
                  </a:ext>
                </a:extLst>
              </p14:cNvPr>
              <p14:cNvContentPartPr/>
              <p14:nvPr/>
            </p14:nvContentPartPr>
            <p14:xfrm>
              <a:off x="8361461" y="177169"/>
              <a:ext cx="1599120" cy="1041480"/>
            </p14:xfrm>
          </p:contentPart>
        </mc:Choice>
        <mc:Fallback>
          <p:pic>
            <p:nvPicPr>
              <p:cNvPr id="397" name="Ink 396">
                <a:extLst>
                  <a:ext uri="{FF2B5EF4-FFF2-40B4-BE49-F238E27FC236}">
                    <a16:creationId xmlns:a16="http://schemas.microsoft.com/office/drawing/2014/main" id="{26547382-DEFB-734F-9512-D55BBC6634DA}"/>
                  </a:ext>
                </a:extLst>
              </p:cNvPr>
              <p:cNvPicPr/>
              <p:nvPr/>
            </p:nvPicPr>
            <p:blipFill>
              <a:blip r:embed="rId105"/>
              <a:stretch>
                <a:fillRect/>
              </a:stretch>
            </p:blipFill>
            <p:spPr>
              <a:xfrm>
                <a:off x="8352461" y="168172"/>
                <a:ext cx="1616760" cy="1059114"/>
              </a:xfrm>
              <a:prstGeom prst="rect">
                <a:avLst/>
              </a:prstGeom>
            </p:spPr>
          </p:pic>
        </mc:Fallback>
      </mc:AlternateContent>
      <mc:AlternateContent xmlns:mc="http://schemas.openxmlformats.org/markup-compatibility/2006">
        <mc:Choice xmlns:p14="http://schemas.microsoft.com/office/powerpoint/2010/main" Requires="p14">
          <p:contentPart p14:bwMode="auto" r:id="rId106">
            <p14:nvContentPartPr>
              <p14:cNvPr id="415" name="Ink 414">
                <a:extLst>
                  <a:ext uri="{FF2B5EF4-FFF2-40B4-BE49-F238E27FC236}">
                    <a16:creationId xmlns:a16="http://schemas.microsoft.com/office/drawing/2014/main" id="{78F0FB85-42EB-9844-8E94-DDB1EF9BF4C3}"/>
                  </a:ext>
                </a:extLst>
              </p14:cNvPr>
              <p14:cNvContentPartPr/>
              <p14:nvPr/>
            </p14:nvContentPartPr>
            <p14:xfrm>
              <a:off x="9902621" y="234049"/>
              <a:ext cx="1506960" cy="896400"/>
            </p14:xfrm>
          </p:contentPart>
        </mc:Choice>
        <mc:Fallback>
          <p:pic>
            <p:nvPicPr>
              <p:cNvPr id="415" name="Ink 414">
                <a:extLst>
                  <a:ext uri="{FF2B5EF4-FFF2-40B4-BE49-F238E27FC236}">
                    <a16:creationId xmlns:a16="http://schemas.microsoft.com/office/drawing/2014/main" id="{78F0FB85-42EB-9844-8E94-DDB1EF9BF4C3}"/>
                  </a:ext>
                </a:extLst>
              </p:cNvPr>
              <p:cNvPicPr/>
              <p:nvPr/>
            </p:nvPicPr>
            <p:blipFill>
              <a:blip r:embed="rId107"/>
              <a:stretch>
                <a:fillRect/>
              </a:stretch>
            </p:blipFill>
            <p:spPr>
              <a:xfrm>
                <a:off x="9893623" y="225409"/>
                <a:ext cx="1524596" cy="914040"/>
              </a:xfrm>
              <a:prstGeom prst="rect">
                <a:avLst/>
              </a:prstGeom>
            </p:spPr>
          </p:pic>
        </mc:Fallback>
      </mc:AlternateContent>
    </p:spTree>
    <p:extLst>
      <p:ext uri="{BB962C8B-B14F-4D97-AF65-F5344CB8AC3E}">
        <p14:creationId xmlns:p14="http://schemas.microsoft.com/office/powerpoint/2010/main" val="30851960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p14="http://schemas.microsoft.com/office/powerpoint/2010/main" Requires="p14">
          <p:contentPart p14:bwMode="auto" r:id="rId2">
            <p14:nvContentPartPr>
              <p14:cNvPr id="7" name="Ink 6">
                <a:extLst>
                  <a:ext uri="{FF2B5EF4-FFF2-40B4-BE49-F238E27FC236}">
                    <a16:creationId xmlns:a16="http://schemas.microsoft.com/office/drawing/2014/main" id="{C6ABE10B-0F2C-2D4B-9F77-7E3F13F3D1EF}"/>
                  </a:ext>
                </a:extLst>
              </p14:cNvPr>
              <p14:cNvContentPartPr/>
              <p14:nvPr/>
            </p14:nvContentPartPr>
            <p14:xfrm>
              <a:off x="1309061" y="764329"/>
              <a:ext cx="975240" cy="474120"/>
            </p14:xfrm>
          </p:contentPart>
        </mc:Choice>
        <mc:Fallback>
          <p:pic>
            <p:nvPicPr>
              <p:cNvPr id="7" name="Ink 6">
                <a:extLst>
                  <a:ext uri="{FF2B5EF4-FFF2-40B4-BE49-F238E27FC236}">
                    <a16:creationId xmlns:a16="http://schemas.microsoft.com/office/drawing/2014/main" id="{C6ABE10B-0F2C-2D4B-9F77-7E3F13F3D1EF}"/>
                  </a:ext>
                </a:extLst>
              </p:cNvPr>
              <p:cNvPicPr/>
              <p:nvPr/>
            </p:nvPicPr>
            <p:blipFill>
              <a:blip r:embed="rId3"/>
              <a:stretch>
                <a:fillRect/>
              </a:stretch>
            </p:blipFill>
            <p:spPr>
              <a:xfrm>
                <a:off x="1300418" y="755689"/>
                <a:ext cx="992887" cy="491760"/>
              </a:xfrm>
              <a:prstGeom prst="rect">
                <a:avLst/>
              </a:prstGeom>
            </p:spPr>
          </p:pic>
        </mc:Fallback>
      </mc:AlternateContent>
      <mc:AlternateContent xmlns:mc="http://schemas.openxmlformats.org/markup-compatibility/2006">
        <mc:Choice xmlns:p14="http://schemas.microsoft.com/office/powerpoint/2010/main" Requires="p14">
          <p:contentPart p14:bwMode="auto" r:id="rId4">
            <p14:nvContentPartPr>
              <p14:cNvPr id="11" name="Ink 10">
                <a:extLst>
                  <a:ext uri="{FF2B5EF4-FFF2-40B4-BE49-F238E27FC236}">
                    <a16:creationId xmlns:a16="http://schemas.microsoft.com/office/drawing/2014/main" id="{FF6266DF-B3E8-E24E-BC01-8AAC7E2A5923}"/>
                  </a:ext>
                </a:extLst>
              </p14:cNvPr>
              <p14:cNvContentPartPr/>
              <p14:nvPr/>
            </p14:nvContentPartPr>
            <p14:xfrm>
              <a:off x="3080981" y="925609"/>
              <a:ext cx="83520" cy="12960"/>
            </p14:xfrm>
          </p:contentPart>
        </mc:Choice>
        <mc:Fallback>
          <p:pic>
            <p:nvPicPr>
              <p:cNvPr id="11" name="Ink 10">
                <a:extLst>
                  <a:ext uri="{FF2B5EF4-FFF2-40B4-BE49-F238E27FC236}">
                    <a16:creationId xmlns:a16="http://schemas.microsoft.com/office/drawing/2014/main" id="{FF6266DF-B3E8-E24E-BC01-8AAC7E2A5923}"/>
                  </a:ext>
                </a:extLst>
              </p:cNvPr>
              <p:cNvPicPr/>
              <p:nvPr/>
            </p:nvPicPr>
            <p:blipFill>
              <a:blip r:embed="rId5"/>
              <a:stretch>
                <a:fillRect/>
              </a:stretch>
            </p:blipFill>
            <p:spPr>
              <a:xfrm>
                <a:off x="3071981" y="916609"/>
                <a:ext cx="101160" cy="30600"/>
              </a:xfrm>
              <a:prstGeom prst="rect">
                <a:avLst/>
              </a:prstGeom>
            </p:spPr>
          </p:pic>
        </mc:Fallback>
      </mc:AlternateContent>
      <mc:AlternateContent xmlns:mc="http://schemas.openxmlformats.org/markup-compatibility/2006">
        <mc:Choice xmlns:p14="http://schemas.microsoft.com/office/powerpoint/2010/main" Requires="p14">
          <p:contentPart p14:bwMode="auto" r:id="rId6">
            <p14:nvContentPartPr>
              <p14:cNvPr id="12" name="Ink 11">
                <a:extLst>
                  <a:ext uri="{FF2B5EF4-FFF2-40B4-BE49-F238E27FC236}">
                    <a16:creationId xmlns:a16="http://schemas.microsoft.com/office/drawing/2014/main" id="{2C8805EC-E3B2-8642-99C9-12FC679F0B30}"/>
                  </a:ext>
                </a:extLst>
              </p14:cNvPr>
              <p14:cNvContentPartPr/>
              <p14:nvPr/>
            </p14:nvContentPartPr>
            <p14:xfrm>
              <a:off x="3164501" y="1057369"/>
              <a:ext cx="82080" cy="15840"/>
            </p14:xfrm>
          </p:contentPart>
        </mc:Choice>
        <mc:Fallback>
          <p:pic>
            <p:nvPicPr>
              <p:cNvPr id="12" name="Ink 11">
                <a:extLst>
                  <a:ext uri="{FF2B5EF4-FFF2-40B4-BE49-F238E27FC236}">
                    <a16:creationId xmlns:a16="http://schemas.microsoft.com/office/drawing/2014/main" id="{2C8805EC-E3B2-8642-99C9-12FC679F0B30}"/>
                  </a:ext>
                </a:extLst>
              </p:cNvPr>
              <p:cNvPicPr/>
              <p:nvPr/>
            </p:nvPicPr>
            <p:blipFill>
              <a:blip r:embed="rId7"/>
              <a:stretch>
                <a:fillRect/>
              </a:stretch>
            </p:blipFill>
            <p:spPr>
              <a:xfrm>
                <a:off x="3155861" y="1048369"/>
                <a:ext cx="99720" cy="33480"/>
              </a:xfrm>
              <a:prstGeom prst="rect">
                <a:avLst/>
              </a:prstGeom>
            </p:spPr>
          </p:pic>
        </mc:Fallback>
      </mc:AlternateContent>
      <mc:AlternateContent xmlns:mc="http://schemas.openxmlformats.org/markup-compatibility/2006">
        <mc:Choice xmlns:p14="http://schemas.microsoft.com/office/powerpoint/2010/main" Requires="p14">
          <p:contentPart p14:bwMode="auto" r:id="rId8">
            <p14:nvContentPartPr>
              <p14:cNvPr id="13" name="Ink 12">
                <a:extLst>
                  <a:ext uri="{FF2B5EF4-FFF2-40B4-BE49-F238E27FC236}">
                    <a16:creationId xmlns:a16="http://schemas.microsoft.com/office/drawing/2014/main" id="{214DA4D1-BB17-7444-9C4B-D5FA8F17C0F0}"/>
                  </a:ext>
                </a:extLst>
              </p14:cNvPr>
              <p14:cNvContentPartPr/>
              <p14:nvPr/>
            </p14:nvContentPartPr>
            <p14:xfrm>
              <a:off x="2486261" y="832369"/>
              <a:ext cx="294120" cy="335880"/>
            </p14:xfrm>
          </p:contentPart>
        </mc:Choice>
        <mc:Fallback>
          <p:pic>
            <p:nvPicPr>
              <p:cNvPr id="13" name="Ink 12">
                <a:extLst>
                  <a:ext uri="{FF2B5EF4-FFF2-40B4-BE49-F238E27FC236}">
                    <a16:creationId xmlns:a16="http://schemas.microsoft.com/office/drawing/2014/main" id="{214DA4D1-BB17-7444-9C4B-D5FA8F17C0F0}"/>
                  </a:ext>
                </a:extLst>
              </p:cNvPr>
              <p:cNvPicPr/>
              <p:nvPr/>
            </p:nvPicPr>
            <p:blipFill>
              <a:blip r:embed="rId9"/>
              <a:stretch>
                <a:fillRect/>
              </a:stretch>
            </p:blipFill>
            <p:spPr>
              <a:xfrm>
                <a:off x="2477261" y="823729"/>
                <a:ext cx="311760" cy="353520"/>
              </a:xfrm>
              <a:prstGeom prst="rect">
                <a:avLst/>
              </a:prstGeom>
            </p:spPr>
          </p:pic>
        </mc:Fallback>
      </mc:AlternateContent>
      <mc:AlternateContent xmlns:mc="http://schemas.openxmlformats.org/markup-compatibility/2006">
        <mc:Choice xmlns:p14="http://schemas.microsoft.com/office/powerpoint/2010/main" Requires="p14">
          <p:contentPart p14:bwMode="auto" r:id="rId10">
            <p14:nvContentPartPr>
              <p14:cNvPr id="14" name="Ink 13">
                <a:extLst>
                  <a:ext uri="{FF2B5EF4-FFF2-40B4-BE49-F238E27FC236}">
                    <a16:creationId xmlns:a16="http://schemas.microsoft.com/office/drawing/2014/main" id="{4A5BF426-CD54-1447-8ACB-DF911A813182}"/>
                  </a:ext>
                </a:extLst>
              </p14:cNvPr>
              <p14:cNvContentPartPr/>
              <p14:nvPr/>
            </p14:nvContentPartPr>
            <p14:xfrm>
              <a:off x="3571661" y="774769"/>
              <a:ext cx="255240" cy="360000"/>
            </p14:xfrm>
          </p:contentPart>
        </mc:Choice>
        <mc:Fallback>
          <p:pic>
            <p:nvPicPr>
              <p:cNvPr id="14" name="Ink 13">
                <a:extLst>
                  <a:ext uri="{FF2B5EF4-FFF2-40B4-BE49-F238E27FC236}">
                    <a16:creationId xmlns:a16="http://schemas.microsoft.com/office/drawing/2014/main" id="{4A5BF426-CD54-1447-8ACB-DF911A813182}"/>
                  </a:ext>
                </a:extLst>
              </p:cNvPr>
              <p:cNvPicPr/>
              <p:nvPr/>
            </p:nvPicPr>
            <p:blipFill>
              <a:blip r:embed="rId11"/>
              <a:stretch>
                <a:fillRect/>
              </a:stretch>
            </p:blipFill>
            <p:spPr>
              <a:xfrm>
                <a:off x="3562661" y="766129"/>
                <a:ext cx="272880" cy="377640"/>
              </a:xfrm>
              <a:prstGeom prst="rect">
                <a:avLst/>
              </a:prstGeom>
            </p:spPr>
          </p:pic>
        </mc:Fallback>
      </mc:AlternateContent>
      <mc:AlternateContent xmlns:mc="http://schemas.openxmlformats.org/markup-compatibility/2006">
        <mc:Choice xmlns:p14="http://schemas.microsoft.com/office/powerpoint/2010/main" Requires="p14">
          <p:contentPart p14:bwMode="auto" r:id="rId12">
            <p14:nvContentPartPr>
              <p14:cNvPr id="36" name="Ink 35">
                <a:extLst>
                  <a:ext uri="{FF2B5EF4-FFF2-40B4-BE49-F238E27FC236}">
                    <a16:creationId xmlns:a16="http://schemas.microsoft.com/office/drawing/2014/main" id="{D1EB24A5-C40C-D64A-8F1E-BBB230226234}"/>
                  </a:ext>
                </a:extLst>
              </p14:cNvPr>
              <p14:cNvContentPartPr/>
              <p14:nvPr/>
            </p14:nvContentPartPr>
            <p14:xfrm>
              <a:off x="7015781" y="612049"/>
              <a:ext cx="205560" cy="410400"/>
            </p14:xfrm>
          </p:contentPart>
        </mc:Choice>
        <mc:Fallback>
          <p:pic>
            <p:nvPicPr>
              <p:cNvPr id="36" name="Ink 35">
                <a:extLst>
                  <a:ext uri="{FF2B5EF4-FFF2-40B4-BE49-F238E27FC236}">
                    <a16:creationId xmlns:a16="http://schemas.microsoft.com/office/drawing/2014/main" id="{D1EB24A5-C40C-D64A-8F1E-BBB230226234}"/>
                  </a:ext>
                </a:extLst>
              </p:cNvPr>
              <p:cNvPicPr/>
              <p:nvPr/>
            </p:nvPicPr>
            <p:blipFill>
              <a:blip r:embed="rId13"/>
              <a:stretch>
                <a:fillRect/>
              </a:stretch>
            </p:blipFill>
            <p:spPr>
              <a:xfrm>
                <a:off x="7007126" y="603049"/>
                <a:ext cx="223231" cy="428040"/>
              </a:xfrm>
              <a:prstGeom prst="rect">
                <a:avLst/>
              </a:prstGeom>
            </p:spPr>
          </p:pic>
        </mc:Fallback>
      </mc:AlternateContent>
      <mc:AlternateContent xmlns:mc="http://schemas.openxmlformats.org/markup-compatibility/2006">
        <mc:Choice xmlns:p14="http://schemas.microsoft.com/office/powerpoint/2010/main" Requires="p14">
          <p:contentPart p14:bwMode="auto" r:id="rId14">
            <p14:nvContentPartPr>
              <p14:cNvPr id="57" name="Ink 56">
                <a:extLst>
                  <a:ext uri="{FF2B5EF4-FFF2-40B4-BE49-F238E27FC236}">
                    <a16:creationId xmlns:a16="http://schemas.microsoft.com/office/drawing/2014/main" id="{F34237B0-45EA-3E4B-B19F-47EAF0A26BA8}"/>
                  </a:ext>
                </a:extLst>
              </p14:cNvPr>
              <p14:cNvContentPartPr/>
              <p14:nvPr/>
            </p14:nvContentPartPr>
            <p14:xfrm>
              <a:off x="3674261" y="129649"/>
              <a:ext cx="3137400" cy="961560"/>
            </p14:xfrm>
          </p:contentPart>
        </mc:Choice>
        <mc:Fallback>
          <p:pic>
            <p:nvPicPr>
              <p:cNvPr id="57" name="Ink 56">
                <a:extLst>
                  <a:ext uri="{FF2B5EF4-FFF2-40B4-BE49-F238E27FC236}">
                    <a16:creationId xmlns:a16="http://schemas.microsoft.com/office/drawing/2014/main" id="{F34237B0-45EA-3E4B-B19F-47EAF0A26BA8}"/>
                  </a:ext>
                </a:extLst>
              </p:cNvPr>
              <p:cNvPicPr/>
              <p:nvPr/>
            </p:nvPicPr>
            <p:blipFill>
              <a:blip r:embed="rId15"/>
              <a:stretch>
                <a:fillRect/>
              </a:stretch>
            </p:blipFill>
            <p:spPr>
              <a:xfrm>
                <a:off x="3665620" y="121009"/>
                <a:ext cx="3155042" cy="979200"/>
              </a:xfrm>
              <a:prstGeom prst="rect">
                <a:avLst/>
              </a:prstGeom>
            </p:spPr>
          </p:pic>
        </mc:Fallback>
      </mc:AlternateContent>
      <mc:AlternateContent xmlns:mc="http://schemas.openxmlformats.org/markup-compatibility/2006">
        <mc:Choice xmlns:p14="http://schemas.microsoft.com/office/powerpoint/2010/main" Requires="p14">
          <p:contentPart p14:bwMode="auto" r:id="rId16">
            <p14:nvContentPartPr>
              <p14:cNvPr id="72" name="Ink 71">
                <a:extLst>
                  <a:ext uri="{FF2B5EF4-FFF2-40B4-BE49-F238E27FC236}">
                    <a16:creationId xmlns:a16="http://schemas.microsoft.com/office/drawing/2014/main" id="{775A1217-A101-564E-93D3-CD09CEAD6AD9}"/>
                  </a:ext>
                </a:extLst>
              </p14:cNvPr>
              <p14:cNvContentPartPr/>
              <p14:nvPr/>
            </p14:nvContentPartPr>
            <p14:xfrm>
              <a:off x="7465061" y="401809"/>
              <a:ext cx="2241720" cy="687960"/>
            </p14:xfrm>
          </p:contentPart>
        </mc:Choice>
        <mc:Fallback>
          <p:pic>
            <p:nvPicPr>
              <p:cNvPr id="72" name="Ink 71">
                <a:extLst>
                  <a:ext uri="{FF2B5EF4-FFF2-40B4-BE49-F238E27FC236}">
                    <a16:creationId xmlns:a16="http://schemas.microsoft.com/office/drawing/2014/main" id="{775A1217-A101-564E-93D3-CD09CEAD6AD9}"/>
                  </a:ext>
                </a:extLst>
              </p:cNvPr>
              <p:cNvPicPr/>
              <p:nvPr/>
            </p:nvPicPr>
            <p:blipFill>
              <a:blip r:embed="rId17"/>
              <a:stretch>
                <a:fillRect/>
              </a:stretch>
            </p:blipFill>
            <p:spPr>
              <a:xfrm>
                <a:off x="7456062" y="392809"/>
                <a:ext cx="2259357" cy="705600"/>
              </a:xfrm>
              <a:prstGeom prst="rect">
                <a:avLst/>
              </a:prstGeom>
            </p:spPr>
          </p:pic>
        </mc:Fallback>
      </mc:AlternateContent>
      <mc:AlternateContent xmlns:mc="http://schemas.openxmlformats.org/markup-compatibility/2006">
        <mc:Choice xmlns:p14="http://schemas.microsoft.com/office/powerpoint/2010/main" Requires="p14">
          <p:contentPart p14:bwMode="auto" r:id="rId18">
            <p14:nvContentPartPr>
              <p14:cNvPr id="107" name="Ink 106">
                <a:extLst>
                  <a:ext uri="{FF2B5EF4-FFF2-40B4-BE49-F238E27FC236}">
                    <a16:creationId xmlns:a16="http://schemas.microsoft.com/office/drawing/2014/main" id="{343D862E-5EDB-CD43-B04A-82407700CC30}"/>
                  </a:ext>
                </a:extLst>
              </p14:cNvPr>
              <p14:cNvContentPartPr/>
              <p14:nvPr/>
            </p14:nvContentPartPr>
            <p14:xfrm>
              <a:off x="8833781" y="1357249"/>
              <a:ext cx="1276920" cy="758880"/>
            </p14:xfrm>
          </p:contentPart>
        </mc:Choice>
        <mc:Fallback>
          <p:pic>
            <p:nvPicPr>
              <p:cNvPr id="107" name="Ink 106">
                <a:extLst>
                  <a:ext uri="{FF2B5EF4-FFF2-40B4-BE49-F238E27FC236}">
                    <a16:creationId xmlns:a16="http://schemas.microsoft.com/office/drawing/2014/main" id="{343D862E-5EDB-CD43-B04A-82407700CC30}"/>
                  </a:ext>
                </a:extLst>
              </p:cNvPr>
              <p:cNvPicPr/>
              <p:nvPr/>
            </p:nvPicPr>
            <p:blipFill>
              <a:blip r:embed="rId19"/>
              <a:stretch>
                <a:fillRect/>
              </a:stretch>
            </p:blipFill>
            <p:spPr>
              <a:xfrm>
                <a:off x="8825141" y="1348605"/>
                <a:ext cx="1294560" cy="776528"/>
              </a:xfrm>
              <a:prstGeom prst="rect">
                <a:avLst/>
              </a:prstGeom>
            </p:spPr>
          </p:pic>
        </mc:Fallback>
      </mc:AlternateContent>
      <mc:AlternateContent xmlns:mc="http://schemas.openxmlformats.org/markup-compatibility/2006">
        <mc:Choice xmlns:p14="http://schemas.microsoft.com/office/powerpoint/2010/main" Requires="p14">
          <p:contentPart p14:bwMode="auto" r:id="rId20">
            <p14:nvContentPartPr>
              <p14:cNvPr id="145" name="Ink 144">
                <a:extLst>
                  <a:ext uri="{FF2B5EF4-FFF2-40B4-BE49-F238E27FC236}">
                    <a16:creationId xmlns:a16="http://schemas.microsoft.com/office/drawing/2014/main" id="{8F3E924B-7579-2847-808B-087962640968}"/>
                  </a:ext>
                </a:extLst>
              </p14:cNvPr>
              <p14:cNvContentPartPr/>
              <p14:nvPr/>
            </p14:nvContentPartPr>
            <p14:xfrm>
              <a:off x="3559061" y="2629849"/>
              <a:ext cx="4079520" cy="574920"/>
            </p14:xfrm>
          </p:contentPart>
        </mc:Choice>
        <mc:Fallback>
          <p:pic>
            <p:nvPicPr>
              <p:cNvPr id="145" name="Ink 144">
                <a:extLst>
                  <a:ext uri="{FF2B5EF4-FFF2-40B4-BE49-F238E27FC236}">
                    <a16:creationId xmlns:a16="http://schemas.microsoft.com/office/drawing/2014/main" id="{8F3E924B-7579-2847-808B-087962640968}"/>
                  </a:ext>
                </a:extLst>
              </p:cNvPr>
              <p:cNvPicPr/>
              <p:nvPr/>
            </p:nvPicPr>
            <p:blipFill>
              <a:blip r:embed="rId21"/>
              <a:stretch>
                <a:fillRect/>
              </a:stretch>
            </p:blipFill>
            <p:spPr>
              <a:xfrm>
                <a:off x="3550062" y="2620849"/>
                <a:ext cx="4097158" cy="592560"/>
              </a:xfrm>
              <a:prstGeom prst="rect">
                <a:avLst/>
              </a:prstGeom>
            </p:spPr>
          </p:pic>
        </mc:Fallback>
      </mc:AlternateContent>
      <mc:AlternateContent xmlns:mc="http://schemas.openxmlformats.org/markup-compatibility/2006">
        <mc:Choice xmlns:p14="http://schemas.microsoft.com/office/powerpoint/2010/main" Requires="p14">
          <p:contentPart p14:bwMode="auto" r:id="rId22">
            <p14:nvContentPartPr>
              <p14:cNvPr id="162" name="Ink 161">
                <a:extLst>
                  <a:ext uri="{FF2B5EF4-FFF2-40B4-BE49-F238E27FC236}">
                    <a16:creationId xmlns:a16="http://schemas.microsoft.com/office/drawing/2014/main" id="{CF132198-184F-6145-941B-125F1738141E}"/>
                  </a:ext>
                </a:extLst>
              </p14:cNvPr>
              <p14:cNvContentPartPr/>
              <p14:nvPr/>
            </p14:nvContentPartPr>
            <p14:xfrm>
              <a:off x="1409501" y="4543969"/>
              <a:ext cx="1125000" cy="403920"/>
            </p14:xfrm>
          </p:contentPart>
        </mc:Choice>
        <mc:Fallback>
          <p:pic>
            <p:nvPicPr>
              <p:cNvPr id="162" name="Ink 161">
                <a:extLst>
                  <a:ext uri="{FF2B5EF4-FFF2-40B4-BE49-F238E27FC236}">
                    <a16:creationId xmlns:a16="http://schemas.microsoft.com/office/drawing/2014/main" id="{CF132198-184F-6145-941B-125F1738141E}"/>
                  </a:ext>
                </a:extLst>
              </p:cNvPr>
              <p:cNvPicPr/>
              <p:nvPr/>
            </p:nvPicPr>
            <p:blipFill>
              <a:blip r:embed="rId23"/>
              <a:stretch>
                <a:fillRect/>
              </a:stretch>
            </p:blipFill>
            <p:spPr>
              <a:xfrm>
                <a:off x="1400861" y="4534969"/>
                <a:ext cx="1142640" cy="421560"/>
              </a:xfrm>
              <a:prstGeom prst="rect">
                <a:avLst/>
              </a:prstGeom>
            </p:spPr>
          </p:pic>
        </mc:Fallback>
      </mc:AlternateContent>
      <mc:AlternateContent xmlns:mc="http://schemas.openxmlformats.org/markup-compatibility/2006">
        <mc:Choice xmlns:p14="http://schemas.microsoft.com/office/powerpoint/2010/main" Requires="p14">
          <p:contentPart p14:bwMode="auto" r:id="rId24">
            <p14:nvContentPartPr>
              <p14:cNvPr id="163" name="Ink 162">
                <a:extLst>
                  <a:ext uri="{FF2B5EF4-FFF2-40B4-BE49-F238E27FC236}">
                    <a16:creationId xmlns:a16="http://schemas.microsoft.com/office/drawing/2014/main" id="{8E988BF3-707E-A34C-BE5C-75C76642C46B}"/>
                  </a:ext>
                </a:extLst>
              </p14:cNvPr>
              <p14:cNvContentPartPr/>
              <p14:nvPr/>
            </p14:nvContentPartPr>
            <p14:xfrm>
              <a:off x="859421" y="3553969"/>
              <a:ext cx="2675160" cy="848520"/>
            </p14:xfrm>
          </p:contentPart>
        </mc:Choice>
        <mc:Fallback>
          <p:pic>
            <p:nvPicPr>
              <p:cNvPr id="163" name="Ink 162">
                <a:extLst>
                  <a:ext uri="{FF2B5EF4-FFF2-40B4-BE49-F238E27FC236}">
                    <a16:creationId xmlns:a16="http://schemas.microsoft.com/office/drawing/2014/main" id="{8E988BF3-707E-A34C-BE5C-75C76642C46B}"/>
                  </a:ext>
                </a:extLst>
              </p:cNvPr>
              <p:cNvPicPr/>
              <p:nvPr/>
            </p:nvPicPr>
            <p:blipFill>
              <a:blip r:embed="rId25"/>
              <a:stretch>
                <a:fillRect/>
              </a:stretch>
            </p:blipFill>
            <p:spPr>
              <a:xfrm>
                <a:off x="850781" y="3544969"/>
                <a:ext cx="2692800" cy="866160"/>
              </a:xfrm>
              <a:prstGeom prst="rect">
                <a:avLst/>
              </a:prstGeom>
            </p:spPr>
          </p:pic>
        </mc:Fallback>
      </mc:AlternateContent>
      <mc:AlternateContent xmlns:mc="http://schemas.openxmlformats.org/markup-compatibility/2006">
        <mc:Choice xmlns:p14="http://schemas.microsoft.com/office/powerpoint/2010/main" Requires="p14">
          <p:contentPart p14:bwMode="auto" r:id="rId26">
            <p14:nvContentPartPr>
              <p14:cNvPr id="167" name="Ink 166">
                <a:extLst>
                  <a:ext uri="{FF2B5EF4-FFF2-40B4-BE49-F238E27FC236}">
                    <a16:creationId xmlns:a16="http://schemas.microsoft.com/office/drawing/2014/main" id="{E56C3C56-638C-1B42-96EA-28E6B6C3AA00}"/>
                  </a:ext>
                </a:extLst>
              </p14:cNvPr>
              <p14:cNvContentPartPr/>
              <p14:nvPr/>
            </p14:nvContentPartPr>
            <p14:xfrm>
              <a:off x="2872181" y="4495729"/>
              <a:ext cx="351000" cy="460080"/>
            </p14:xfrm>
          </p:contentPart>
        </mc:Choice>
        <mc:Fallback>
          <p:pic>
            <p:nvPicPr>
              <p:cNvPr id="167" name="Ink 166">
                <a:extLst>
                  <a:ext uri="{FF2B5EF4-FFF2-40B4-BE49-F238E27FC236}">
                    <a16:creationId xmlns:a16="http://schemas.microsoft.com/office/drawing/2014/main" id="{E56C3C56-638C-1B42-96EA-28E6B6C3AA00}"/>
                  </a:ext>
                </a:extLst>
              </p:cNvPr>
              <p:cNvPicPr/>
              <p:nvPr/>
            </p:nvPicPr>
            <p:blipFill>
              <a:blip r:embed="rId27"/>
              <a:stretch>
                <a:fillRect/>
              </a:stretch>
            </p:blipFill>
            <p:spPr>
              <a:xfrm>
                <a:off x="2863181" y="4487089"/>
                <a:ext cx="368640" cy="477720"/>
              </a:xfrm>
              <a:prstGeom prst="rect">
                <a:avLst/>
              </a:prstGeom>
            </p:spPr>
          </p:pic>
        </mc:Fallback>
      </mc:AlternateContent>
      <mc:AlternateContent xmlns:mc="http://schemas.openxmlformats.org/markup-compatibility/2006">
        <mc:Choice xmlns:p14="http://schemas.microsoft.com/office/powerpoint/2010/main" Requires="p14">
          <p:contentPart p14:bwMode="auto" r:id="rId28">
            <p14:nvContentPartPr>
              <p14:cNvPr id="180" name="Ink 179">
                <a:extLst>
                  <a:ext uri="{FF2B5EF4-FFF2-40B4-BE49-F238E27FC236}">
                    <a16:creationId xmlns:a16="http://schemas.microsoft.com/office/drawing/2014/main" id="{F3BE0C20-78B6-3044-90F7-2BD3BBA73409}"/>
                  </a:ext>
                </a:extLst>
              </p14:cNvPr>
              <p14:cNvContentPartPr/>
              <p14:nvPr/>
            </p14:nvContentPartPr>
            <p14:xfrm>
              <a:off x="1162901" y="5202409"/>
              <a:ext cx="2024280" cy="685800"/>
            </p14:xfrm>
          </p:contentPart>
        </mc:Choice>
        <mc:Fallback>
          <p:pic>
            <p:nvPicPr>
              <p:cNvPr id="180" name="Ink 179">
                <a:extLst>
                  <a:ext uri="{FF2B5EF4-FFF2-40B4-BE49-F238E27FC236}">
                    <a16:creationId xmlns:a16="http://schemas.microsoft.com/office/drawing/2014/main" id="{F3BE0C20-78B6-3044-90F7-2BD3BBA73409}"/>
                  </a:ext>
                </a:extLst>
              </p:cNvPr>
              <p:cNvPicPr/>
              <p:nvPr/>
            </p:nvPicPr>
            <p:blipFill>
              <a:blip r:embed="rId29"/>
              <a:stretch>
                <a:fillRect/>
              </a:stretch>
            </p:blipFill>
            <p:spPr>
              <a:xfrm>
                <a:off x="1153901" y="5193769"/>
                <a:ext cx="2041920" cy="703440"/>
              </a:xfrm>
              <a:prstGeom prst="rect">
                <a:avLst/>
              </a:prstGeom>
            </p:spPr>
          </p:pic>
        </mc:Fallback>
      </mc:AlternateContent>
      <mc:AlternateContent xmlns:mc="http://schemas.openxmlformats.org/markup-compatibility/2006">
        <mc:Choice xmlns:p14="http://schemas.microsoft.com/office/powerpoint/2010/main" Requires="p14">
          <p:contentPart p14:bwMode="auto" r:id="rId30">
            <p14:nvContentPartPr>
              <p14:cNvPr id="186" name="Ink 185">
                <a:extLst>
                  <a:ext uri="{FF2B5EF4-FFF2-40B4-BE49-F238E27FC236}">
                    <a16:creationId xmlns:a16="http://schemas.microsoft.com/office/drawing/2014/main" id="{D650DCDA-F09D-474C-8BEE-7B9A9F61F564}"/>
                  </a:ext>
                </a:extLst>
              </p14:cNvPr>
              <p14:cNvContentPartPr/>
              <p14:nvPr/>
            </p14:nvContentPartPr>
            <p14:xfrm>
              <a:off x="1554941" y="6008809"/>
              <a:ext cx="1230120" cy="381960"/>
            </p14:xfrm>
          </p:contentPart>
        </mc:Choice>
        <mc:Fallback>
          <p:pic>
            <p:nvPicPr>
              <p:cNvPr id="186" name="Ink 185">
                <a:extLst>
                  <a:ext uri="{FF2B5EF4-FFF2-40B4-BE49-F238E27FC236}">
                    <a16:creationId xmlns:a16="http://schemas.microsoft.com/office/drawing/2014/main" id="{D650DCDA-F09D-474C-8BEE-7B9A9F61F564}"/>
                  </a:ext>
                </a:extLst>
              </p:cNvPr>
              <p:cNvPicPr/>
              <p:nvPr/>
            </p:nvPicPr>
            <p:blipFill>
              <a:blip r:embed="rId31"/>
              <a:stretch>
                <a:fillRect/>
              </a:stretch>
            </p:blipFill>
            <p:spPr>
              <a:xfrm>
                <a:off x="1545941" y="6000169"/>
                <a:ext cx="1247760" cy="399600"/>
              </a:xfrm>
              <a:prstGeom prst="rect">
                <a:avLst/>
              </a:prstGeom>
            </p:spPr>
          </p:pic>
        </mc:Fallback>
      </mc:AlternateContent>
      <mc:AlternateContent xmlns:mc="http://schemas.openxmlformats.org/markup-compatibility/2006">
        <mc:Choice xmlns:p14="http://schemas.microsoft.com/office/powerpoint/2010/main" Requires="p14">
          <p:contentPart p14:bwMode="auto" r:id="rId32">
            <p14:nvContentPartPr>
              <p14:cNvPr id="187" name="Ink 186">
                <a:extLst>
                  <a:ext uri="{FF2B5EF4-FFF2-40B4-BE49-F238E27FC236}">
                    <a16:creationId xmlns:a16="http://schemas.microsoft.com/office/drawing/2014/main" id="{1B81D417-1C9D-4744-86A2-7D67A5FD887A}"/>
                  </a:ext>
                </a:extLst>
              </p14:cNvPr>
              <p14:cNvContentPartPr/>
              <p14:nvPr/>
            </p14:nvContentPartPr>
            <p14:xfrm>
              <a:off x="3502181" y="3510049"/>
              <a:ext cx="598680" cy="2750040"/>
            </p14:xfrm>
          </p:contentPart>
        </mc:Choice>
        <mc:Fallback>
          <p:pic>
            <p:nvPicPr>
              <p:cNvPr id="187" name="Ink 186">
                <a:extLst>
                  <a:ext uri="{FF2B5EF4-FFF2-40B4-BE49-F238E27FC236}">
                    <a16:creationId xmlns:a16="http://schemas.microsoft.com/office/drawing/2014/main" id="{1B81D417-1C9D-4744-86A2-7D67A5FD887A}"/>
                  </a:ext>
                </a:extLst>
              </p:cNvPr>
              <p:cNvPicPr/>
              <p:nvPr/>
            </p:nvPicPr>
            <p:blipFill>
              <a:blip r:embed="rId33"/>
              <a:stretch>
                <a:fillRect/>
              </a:stretch>
            </p:blipFill>
            <p:spPr>
              <a:xfrm>
                <a:off x="3493541" y="3501049"/>
                <a:ext cx="616320" cy="2767680"/>
              </a:xfrm>
              <a:prstGeom prst="rect">
                <a:avLst/>
              </a:prstGeom>
            </p:spPr>
          </p:pic>
        </mc:Fallback>
      </mc:AlternateContent>
      <mc:AlternateContent xmlns:mc="http://schemas.openxmlformats.org/markup-compatibility/2006">
        <mc:Choice xmlns:p14="http://schemas.microsoft.com/office/powerpoint/2010/main" Requires="p14">
          <p:contentPart p14:bwMode="auto" r:id="rId34">
            <p14:nvContentPartPr>
              <p14:cNvPr id="207" name="Ink 206">
                <a:extLst>
                  <a:ext uri="{FF2B5EF4-FFF2-40B4-BE49-F238E27FC236}">
                    <a16:creationId xmlns:a16="http://schemas.microsoft.com/office/drawing/2014/main" id="{E5380F26-D4D0-CB40-A01E-6E1C3F83B296}"/>
                  </a:ext>
                </a:extLst>
              </p14:cNvPr>
              <p14:cNvContentPartPr/>
              <p14:nvPr/>
            </p14:nvContentPartPr>
            <p14:xfrm>
              <a:off x="7381901" y="3309889"/>
              <a:ext cx="1221120" cy="476280"/>
            </p14:xfrm>
          </p:contentPart>
        </mc:Choice>
        <mc:Fallback>
          <p:pic>
            <p:nvPicPr>
              <p:cNvPr id="207" name="Ink 206">
                <a:extLst>
                  <a:ext uri="{FF2B5EF4-FFF2-40B4-BE49-F238E27FC236}">
                    <a16:creationId xmlns:a16="http://schemas.microsoft.com/office/drawing/2014/main" id="{E5380F26-D4D0-CB40-A01E-6E1C3F83B296}"/>
                  </a:ext>
                </a:extLst>
              </p:cNvPr>
              <p:cNvPicPr/>
              <p:nvPr/>
            </p:nvPicPr>
            <p:blipFill>
              <a:blip r:embed="rId35"/>
              <a:stretch>
                <a:fillRect/>
              </a:stretch>
            </p:blipFill>
            <p:spPr>
              <a:xfrm>
                <a:off x="7372901" y="3300889"/>
                <a:ext cx="1238760" cy="493920"/>
              </a:xfrm>
              <a:prstGeom prst="rect">
                <a:avLst/>
              </a:prstGeom>
            </p:spPr>
          </p:pic>
        </mc:Fallback>
      </mc:AlternateContent>
      <mc:AlternateContent xmlns:mc="http://schemas.openxmlformats.org/markup-compatibility/2006">
        <mc:Choice xmlns:p14="http://schemas.microsoft.com/office/powerpoint/2010/main" Requires="p14">
          <p:contentPart p14:bwMode="auto" r:id="rId36">
            <p14:nvContentPartPr>
              <p14:cNvPr id="208" name="Ink 207">
                <a:extLst>
                  <a:ext uri="{FF2B5EF4-FFF2-40B4-BE49-F238E27FC236}">
                    <a16:creationId xmlns:a16="http://schemas.microsoft.com/office/drawing/2014/main" id="{511F1B30-6969-1C4A-9021-B6DB05425465}"/>
                  </a:ext>
                </a:extLst>
              </p14:cNvPr>
              <p14:cNvContentPartPr/>
              <p14:nvPr/>
            </p14:nvContentPartPr>
            <p14:xfrm>
              <a:off x="4303901" y="3377569"/>
              <a:ext cx="2764800" cy="411480"/>
            </p14:xfrm>
          </p:contentPart>
        </mc:Choice>
        <mc:Fallback>
          <p:pic>
            <p:nvPicPr>
              <p:cNvPr id="208" name="Ink 207">
                <a:extLst>
                  <a:ext uri="{FF2B5EF4-FFF2-40B4-BE49-F238E27FC236}">
                    <a16:creationId xmlns:a16="http://schemas.microsoft.com/office/drawing/2014/main" id="{511F1B30-6969-1C4A-9021-B6DB05425465}"/>
                  </a:ext>
                </a:extLst>
              </p:cNvPr>
              <p:cNvPicPr/>
              <p:nvPr/>
            </p:nvPicPr>
            <p:blipFill>
              <a:blip r:embed="rId37"/>
              <a:stretch>
                <a:fillRect/>
              </a:stretch>
            </p:blipFill>
            <p:spPr>
              <a:xfrm>
                <a:off x="4294901" y="3368561"/>
                <a:ext cx="2782440" cy="429135"/>
              </a:xfrm>
              <a:prstGeom prst="rect">
                <a:avLst/>
              </a:prstGeom>
            </p:spPr>
          </p:pic>
        </mc:Fallback>
      </mc:AlternateContent>
      <mc:AlternateContent xmlns:mc="http://schemas.openxmlformats.org/markup-compatibility/2006">
        <mc:Choice xmlns:p14="http://schemas.microsoft.com/office/powerpoint/2010/main" Requires="p14">
          <p:contentPart p14:bwMode="auto" r:id="rId38">
            <p14:nvContentPartPr>
              <p14:cNvPr id="225" name="Ink 224">
                <a:extLst>
                  <a:ext uri="{FF2B5EF4-FFF2-40B4-BE49-F238E27FC236}">
                    <a16:creationId xmlns:a16="http://schemas.microsoft.com/office/drawing/2014/main" id="{D946BB9A-BC73-4542-9F1C-17F522896546}"/>
                  </a:ext>
                </a:extLst>
              </p14:cNvPr>
              <p14:cNvContentPartPr/>
              <p14:nvPr/>
            </p14:nvContentPartPr>
            <p14:xfrm>
              <a:off x="10902701" y="3358129"/>
              <a:ext cx="748440" cy="354960"/>
            </p14:xfrm>
          </p:contentPart>
        </mc:Choice>
        <mc:Fallback>
          <p:pic>
            <p:nvPicPr>
              <p:cNvPr id="225" name="Ink 224">
                <a:extLst>
                  <a:ext uri="{FF2B5EF4-FFF2-40B4-BE49-F238E27FC236}">
                    <a16:creationId xmlns:a16="http://schemas.microsoft.com/office/drawing/2014/main" id="{D946BB9A-BC73-4542-9F1C-17F522896546}"/>
                  </a:ext>
                </a:extLst>
              </p:cNvPr>
              <p:cNvPicPr/>
              <p:nvPr/>
            </p:nvPicPr>
            <p:blipFill>
              <a:blip r:embed="rId39"/>
              <a:stretch>
                <a:fillRect/>
              </a:stretch>
            </p:blipFill>
            <p:spPr>
              <a:xfrm>
                <a:off x="10894057" y="3349480"/>
                <a:ext cx="766088" cy="372618"/>
              </a:xfrm>
              <a:prstGeom prst="rect">
                <a:avLst/>
              </a:prstGeom>
            </p:spPr>
          </p:pic>
        </mc:Fallback>
      </mc:AlternateContent>
      <mc:AlternateContent xmlns:mc="http://schemas.openxmlformats.org/markup-compatibility/2006">
        <mc:Choice xmlns:p14="http://schemas.microsoft.com/office/powerpoint/2010/main" Requires="p14">
          <p:contentPart p14:bwMode="auto" r:id="rId40">
            <p14:nvContentPartPr>
              <p14:cNvPr id="226" name="Ink 225">
                <a:extLst>
                  <a:ext uri="{FF2B5EF4-FFF2-40B4-BE49-F238E27FC236}">
                    <a16:creationId xmlns:a16="http://schemas.microsoft.com/office/drawing/2014/main" id="{0EF8A85A-5812-3443-8BC8-D2D100C2DCA0}"/>
                  </a:ext>
                </a:extLst>
              </p14:cNvPr>
              <p14:cNvContentPartPr/>
              <p14:nvPr/>
            </p14:nvContentPartPr>
            <p14:xfrm>
              <a:off x="8837021" y="3185689"/>
              <a:ext cx="1792800" cy="527760"/>
            </p14:xfrm>
          </p:contentPart>
        </mc:Choice>
        <mc:Fallback>
          <p:pic>
            <p:nvPicPr>
              <p:cNvPr id="226" name="Ink 225">
                <a:extLst>
                  <a:ext uri="{FF2B5EF4-FFF2-40B4-BE49-F238E27FC236}">
                    <a16:creationId xmlns:a16="http://schemas.microsoft.com/office/drawing/2014/main" id="{0EF8A85A-5812-3443-8BC8-D2D100C2DCA0}"/>
                  </a:ext>
                </a:extLst>
              </p:cNvPr>
              <p:cNvPicPr/>
              <p:nvPr/>
            </p:nvPicPr>
            <p:blipFill>
              <a:blip r:embed="rId41"/>
              <a:stretch>
                <a:fillRect/>
              </a:stretch>
            </p:blipFill>
            <p:spPr>
              <a:xfrm>
                <a:off x="8828381" y="3176689"/>
                <a:ext cx="1810440" cy="545400"/>
              </a:xfrm>
              <a:prstGeom prst="rect">
                <a:avLst/>
              </a:prstGeom>
            </p:spPr>
          </p:pic>
        </mc:Fallback>
      </mc:AlternateContent>
      <mc:AlternateContent xmlns:mc="http://schemas.openxmlformats.org/markup-compatibility/2006">
        <mc:Choice xmlns:p14="http://schemas.microsoft.com/office/powerpoint/2010/main" Requires="p14">
          <p:contentPart p14:bwMode="auto" r:id="rId42">
            <p14:nvContentPartPr>
              <p14:cNvPr id="242" name="Ink 241">
                <a:extLst>
                  <a:ext uri="{FF2B5EF4-FFF2-40B4-BE49-F238E27FC236}">
                    <a16:creationId xmlns:a16="http://schemas.microsoft.com/office/drawing/2014/main" id="{CAEDA703-5BF1-DD44-BC67-915A3864AB3F}"/>
                  </a:ext>
                </a:extLst>
              </p14:cNvPr>
              <p14:cNvContentPartPr/>
              <p14:nvPr/>
            </p14:nvContentPartPr>
            <p14:xfrm>
              <a:off x="4800341" y="3998569"/>
              <a:ext cx="1480320" cy="1133640"/>
            </p14:xfrm>
          </p:contentPart>
        </mc:Choice>
        <mc:Fallback>
          <p:pic>
            <p:nvPicPr>
              <p:cNvPr id="242" name="Ink 241">
                <a:extLst>
                  <a:ext uri="{FF2B5EF4-FFF2-40B4-BE49-F238E27FC236}">
                    <a16:creationId xmlns:a16="http://schemas.microsoft.com/office/drawing/2014/main" id="{CAEDA703-5BF1-DD44-BC67-915A3864AB3F}"/>
                  </a:ext>
                </a:extLst>
              </p:cNvPr>
              <p:cNvPicPr/>
              <p:nvPr/>
            </p:nvPicPr>
            <p:blipFill>
              <a:blip r:embed="rId43"/>
              <a:stretch>
                <a:fillRect/>
              </a:stretch>
            </p:blipFill>
            <p:spPr>
              <a:xfrm>
                <a:off x="4791341" y="3989569"/>
                <a:ext cx="1497960" cy="1151280"/>
              </a:xfrm>
              <a:prstGeom prst="rect">
                <a:avLst/>
              </a:prstGeom>
            </p:spPr>
          </p:pic>
        </mc:Fallback>
      </mc:AlternateContent>
      <mc:AlternateContent xmlns:mc="http://schemas.openxmlformats.org/markup-compatibility/2006">
        <mc:Choice xmlns:p14="http://schemas.microsoft.com/office/powerpoint/2010/main" Requires="p14">
          <p:contentPart p14:bwMode="auto" r:id="rId44">
            <p14:nvContentPartPr>
              <p14:cNvPr id="255" name="Ink 254">
                <a:extLst>
                  <a:ext uri="{FF2B5EF4-FFF2-40B4-BE49-F238E27FC236}">
                    <a16:creationId xmlns:a16="http://schemas.microsoft.com/office/drawing/2014/main" id="{38C92DD8-0665-FF41-8CAA-2A5475F91976}"/>
                  </a:ext>
                </a:extLst>
              </p14:cNvPr>
              <p14:cNvContentPartPr/>
              <p14:nvPr/>
            </p14:nvContentPartPr>
            <p14:xfrm>
              <a:off x="4708541" y="5364409"/>
              <a:ext cx="1466640" cy="1015920"/>
            </p14:xfrm>
          </p:contentPart>
        </mc:Choice>
        <mc:Fallback>
          <p:pic>
            <p:nvPicPr>
              <p:cNvPr id="255" name="Ink 254">
                <a:extLst>
                  <a:ext uri="{FF2B5EF4-FFF2-40B4-BE49-F238E27FC236}">
                    <a16:creationId xmlns:a16="http://schemas.microsoft.com/office/drawing/2014/main" id="{38C92DD8-0665-FF41-8CAA-2A5475F91976}"/>
                  </a:ext>
                </a:extLst>
              </p:cNvPr>
              <p:cNvPicPr/>
              <p:nvPr/>
            </p:nvPicPr>
            <p:blipFill>
              <a:blip r:embed="rId45"/>
              <a:stretch>
                <a:fillRect/>
              </a:stretch>
            </p:blipFill>
            <p:spPr>
              <a:xfrm>
                <a:off x="4699901" y="5355769"/>
                <a:ext cx="1484280" cy="1033560"/>
              </a:xfrm>
              <a:prstGeom prst="rect">
                <a:avLst/>
              </a:prstGeom>
            </p:spPr>
          </p:pic>
        </mc:Fallback>
      </mc:AlternateContent>
      <mc:AlternateContent xmlns:mc="http://schemas.openxmlformats.org/markup-compatibility/2006">
        <mc:Choice xmlns:p14="http://schemas.microsoft.com/office/powerpoint/2010/main" Requires="p14">
          <p:contentPart p14:bwMode="auto" r:id="rId46">
            <p14:nvContentPartPr>
              <p14:cNvPr id="271" name="Ink 270">
                <a:extLst>
                  <a:ext uri="{FF2B5EF4-FFF2-40B4-BE49-F238E27FC236}">
                    <a16:creationId xmlns:a16="http://schemas.microsoft.com/office/drawing/2014/main" id="{22678A42-A723-5D43-A0B6-F701CAD6E6C8}"/>
                  </a:ext>
                </a:extLst>
              </p14:cNvPr>
              <p14:cNvContentPartPr/>
              <p14:nvPr/>
            </p14:nvContentPartPr>
            <p14:xfrm>
              <a:off x="7551821" y="4003969"/>
              <a:ext cx="2858400" cy="1173600"/>
            </p14:xfrm>
          </p:contentPart>
        </mc:Choice>
        <mc:Fallback>
          <p:pic>
            <p:nvPicPr>
              <p:cNvPr id="271" name="Ink 270">
                <a:extLst>
                  <a:ext uri="{FF2B5EF4-FFF2-40B4-BE49-F238E27FC236}">
                    <a16:creationId xmlns:a16="http://schemas.microsoft.com/office/drawing/2014/main" id="{22678A42-A723-5D43-A0B6-F701CAD6E6C8}"/>
                  </a:ext>
                </a:extLst>
              </p:cNvPr>
              <p:cNvPicPr/>
              <p:nvPr/>
            </p:nvPicPr>
            <p:blipFill>
              <a:blip r:embed="rId47"/>
              <a:stretch>
                <a:fillRect/>
              </a:stretch>
            </p:blipFill>
            <p:spPr>
              <a:xfrm>
                <a:off x="7542821" y="3994969"/>
                <a:ext cx="2876040" cy="1191240"/>
              </a:xfrm>
              <a:prstGeom prst="rect">
                <a:avLst/>
              </a:prstGeom>
            </p:spPr>
          </p:pic>
        </mc:Fallback>
      </mc:AlternateContent>
      <mc:AlternateContent xmlns:mc="http://schemas.openxmlformats.org/markup-compatibility/2006">
        <mc:Choice xmlns:p14="http://schemas.microsoft.com/office/powerpoint/2010/main" Requires="p14">
          <p:contentPart p14:bwMode="auto" r:id="rId48">
            <p14:nvContentPartPr>
              <p14:cNvPr id="272" name="Ink 271">
                <a:extLst>
                  <a:ext uri="{FF2B5EF4-FFF2-40B4-BE49-F238E27FC236}">
                    <a16:creationId xmlns:a16="http://schemas.microsoft.com/office/drawing/2014/main" id="{67E63801-6178-2B45-AC0C-7E90CD76B721}"/>
                  </a:ext>
                </a:extLst>
              </p14:cNvPr>
              <p14:cNvContentPartPr/>
              <p14:nvPr/>
            </p14:nvContentPartPr>
            <p14:xfrm>
              <a:off x="3251981" y="5699929"/>
              <a:ext cx="360" cy="360"/>
            </p14:xfrm>
          </p:contentPart>
        </mc:Choice>
        <mc:Fallback>
          <p:pic>
            <p:nvPicPr>
              <p:cNvPr id="272" name="Ink 271">
                <a:extLst>
                  <a:ext uri="{FF2B5EF4-FFF2-40B4-BE49-F238E27FC236}">
                    <a16:creationId xmlns:a16="http://schemas.microsoft.com/office/drawing/2014/main" id="{67E63801-6178-2B45-AC0C-7E90CD76B721}"/>
                  </a:ext>
                </a:extLst>
              </p:cNvPr>
              <p:cNvPicPr/>
              <p:nvPr/>
            </p:nvPicPr>
            <p:blipFill>
              <a:blip r:embed="rId49"/>
              <a:stretch>
                <a:fillRect/>
              </a:stretch>
            </p:blipFill>
            <p:spPr>
              <a:xfrm>
                <a:off x="3242981" y="5691289"/>
                <a:ext cx="18000" cy="18000"/>
              </a:xfrm>
              <a:prstGeom prst="rect">
                <a:avLst/>
              </a:prstGeom>
            </p:spPr>
          </p:pic>
        </mc:Fallback>
      </mc:AlternateContent>
      <mc:AlternateContent xmlns:mc="http://schemas.openxmlformats.org/markup-compatibility/2006">
        <mc:Choice xmlns:p14="http://schemas.microsoft.com/office/powerpoint/2010/main" Requires="p14">
          <p:contentPart p14:bwMode="auto" r:id="rId50">
            <p14:nvContentPartPr>
              <p14:cNvPr id="290" name="Ink 289">
                <a:extLst>
                  <a:ext uri="{FF2B5EF4-FFF2-40B4-BE49-F238E27FC236}">
                    <a16:creationId xmlns:a16="http://schemas.microsoft.com/office/drawing/2014/main" id="{AC903DF7-70F7-FE46-BC1B-4CCAD8CF441F}"/>
                  </a:ext>
                </a:extLst>
              </p14:cNvPr>
              <p14:cNvContentPartPr/>
              <p14:nvPr/>
            </p14:nvContentPartPr>
            <p14:xfrm>
              <a:off x="1088741" y="1307929"/>
              <a:ext cx="7893360" cy="2030040"/>
            </p14:xfrm>
          </p:contentPart>
        </mc:Choice>
        <mc:Fallback>
          <p:pic>
            <p:nvPicPr>
              <p:cNvPr id="290" name="Ink 289">
                <a:extLst>
                  <a:ext uri="{FF2B5EF4-FFF2-40B4-BE49-F238E27FC236}">
                    <a16:creationId xmlns:a16="http://schemas.microsoft.com/office/drawing/2014/main" id="{AC903DF7-70F7-FE46-BC1B-4CCAD8CF441F}"/>
                  </a:ext>
                </a:extLst>
              </p:cNvPr>
              <p:cNvPicPr/>
              <p:nvPr/>
            </p:nvPicPr>
            <p:blipFill>
              <a:blip r:embed="rId51"/>
              <a:stretch>
                <a:fillRect/>
              </a:stretch>
            </p:blipFill>
            <p:spPr>
              <a:xfrm>
                <a:off x="1080101" y="1298929"/>
                <a:ext cx="7911000" cy="2047680"/>
              </a:xfrm>
              <a:prstGeom prst="rect">
                <a:avLst/>
              </a:prstGeom>
            </p:spPr>
          </p:pic>
        </mc:Fallback>
      </mc:AlternateContent>
      <mc:AlternateContent xmlns:mc="http://schemas.openxmlformats.org/markup-compatibility/2006">
        <mc:Choice xmlns:p14="http://schemas.microsoft.com/office/powerpoint/2010/main" Requires="p14">
          <p:contentPart p14:bwMode="auto" r:id="rId52">
            <p14:nvContentPartPr>
              <p14:cNvPr id="299" name="Ink 298">
                <a:extLst>
                  <a:ext uri="{FF2B5EF4-FFF2-40B4-BE49-F238E27FC236}">
                    <a16:creationId xmlns:a16="http://schemas.microsoft.com/office/drawing/2014/main" id="{B02194E2-8DCD-9E46-A5F0-0C00E36AA6CC}"/>
                  </a:ext>
                </a:extLst>
              </p14:cNvPr>
              <p14:cNvContentPartPr/>
              <p14:nvPr/>
            </p14:nvContentPartPr>
            <p14:xfrm>
              <a:off x="10084781" y="456169"/>
              <a:ext cx="1598040" cy="1349280"/>
            </p14:xfrm>
          </p:contentPart>
        </mc:Choice>
        <mc:Fallback>
          <p:pic>
            <p:nvPicPr>
              <p:cNvPr id="299" name="Ink 298">
                <a:extLst>
                  <a:ext uri="{FF2B5EF4-FFF2-40B4-BE49-F238E27FC236}">
                    <a16:creationId xmlns:a16="http://schemas.microsoft.com/office/drawing/2014/main" id="{B02194E2-8DCD-9E46-A5F0-0C00E36AA6CC}"/>
                  </a:ext>
                </a:extLst>
              </p:cNvPr>
              <p:cNvPicPr/>
              <p:nvPr/>
            </p:nvPicPr>
            <p:blipFill>
              <a:blip r:embed="rId53"/>
              <a:stretch>
                <a:fillRect/>
              </a:stretch>
            </p:blipFill>
            <p:spPr>
              <a:xfrm>
                <a:off x="10076141" y="447529"/>
                <a:ext cx="1615680" cy="1366920"/>
              </a:xfrm>
              <a:prstGeom prst="rect">
                <a:avLst/>
              </a:prstGeom>
            </p:spPr>
          </p:pic>
        </mc:Fallback>
      </mc:AlternateContent>
    </p:spTree>
    <p:extLst>
      <p:ext uri="{BB962C8B-B14F-4D97-AF65-F5344CB8AC3E}">
        <p14:creationId xmlns:p14="http://schemas.microsoft.com/office/powerpoint/2010/main" val="19890896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CFDF17-C74B-BE45-B420-D880B3F4DD55}"/>
              </a:ext>
            </a:extLst>
          </p:cNvPr>
          <p:cNvSpPr>
            <a:spLocks noGrp="1"/>
          </p:cNvSpPr>
          <p:nvPr>
            <p:ph type="title"/>
          </p:nvPr>
        </p:nvSpPr>
        <p:spPr/>
        <p:txBody>
          <a:bodyPr>
            <a:normAutofit/>
          </a:bodyPr>
          <a:lstStyle/>
          <a:p>
            <a:pPr algn="ctr"/>
            <a:r>
              <a:rPr lang="en-US" sz="2800" dirty="0"/>
              <a:t>Example of Mass to Mole Calculations for Elements.</a:t>
            </a:r>
            <a:br>
              <a:rPr lang="en-US" sz="2800" dirty="0"/>
            </a:br>
            <a:br>
              <a:rPr lang="en-US" sz="2800" dirty="0"/>
            </a:br>
            <a:r>
              <a:rPr lang="en-US" sz="2800" dirty="0"/>
              <a:t>How many grams of Carbon do I have if I mass out 4.35 moles of C ?</a:t>
            </a:r>
          </a:p>
        </p:txBody>
      </p:sp>
      <p:sp>
        <p:nvSpPr>
          <p:cNvPr id="3" name="Content Placeholder 2">
            <a:extLst>
              <a:ext uri="{FF2B5EF4-FFF2-40B4-BE49-F238E27FC236}">
                <a16:creationId xmlns:a16="http://schemas.microsoft.com/office/drawing/2014/main" id="{85B15C3C-6D32-6447-8A26-B17A7AA8AD15}"/>
              </a:ext>
            </a:extLst>
          </p:cNvPr>
          <p:cNvSpPr>
            <a:spLocks noGrp="1"/>
          </p:cNvSpPr>
          <p:nvPr>
            <p:ph sz="half" idx="1"/>
          </p:nvPr>
        </p:nvSpPr>
        <p:spPr/>
        <p:txBody>
          <a:bodyPr/>
          <a:lstStyle/>
          <a:p>
            <a:r>
              <a:rPr lang="en-US" u="sng" dirty="0"/>
              <a:t>Dimension Analysis</a:t>
            </a:r>
          </a:p>
        </p:txBody>
      </p:sp>
      <p:sp>
        <p:nvSpPr>
          <p:cNvPr id="4" name="Content Placeholder 3">
            <a:extLst>
              <a:ext uri="{FF2B5EF4-FFF2-40B4-BE49-F238E27FC236}">
                <a16:creationId xmlns:a16="http://schemas.microsoft.com/office/drawing/2014/main" id="{88907BC6-E5F8-CC48-AB4E-F73CA94CF332}"/>
              </a:ext>
            </a:extLst>
          </p:cNvPr>
          <p:cNvSpPr>
            <a:spLocks noGrp="1"/>
          </p:cNvSpPr>
          <p:nvPr>
            <p:ph sz="half" idx="2"/>
          </p:nvPr>
        </p:nvSpPr>
        <p:spPr/>
        <p:txBody>
          <a:bodyPr/>
          <a:lstStyle/>
          <a:p>
            <a:r>
              <a:rPr lang="en-US" u="sng" dirty="0"/>
              <a:t>By Equation</a:t>
            </a:r>
          </a:p>
        </p:txBody>
      </p:sp>
      <mc:AlternateContent xmlns:mc="http://schemas.openxmlformats.org/markup-compatibility/2006">
        <mc:Choice xmlns:p14="http://schemas.microsoft.com/office/powerpoint/2010/main" Requires="p14">
          <p:contentPart p14:bwMode="auto" r:id="rId2">
            <p14:nvContentPartPr>
              <p14:cNvPr id="22" name="Ink 21">
                <a:extLst>
                  <a:ext uri="{FF2B5EF4-FFF2-40B4-BE49-F238E27FC236}">
                    <a16:creationId xmlns:a16="http://schemas.microsoft.com/office/drawing/2014/main" id="{7AE0F6F0-290A-834E-88AB-EF75CC81B9B3}"/>
                  </a:ext>
                </a:extLst>
              </p14:cNvPr>
              <p14:cNvContentPartPr/>
              <p14:nvPr/>
            </p14:nvContentPartPr>
            <p14:xfrm>
              <a:off x="2084141" y="750289"/>
              <a:ext cx="208800" cy="171720"/>
            </p14:xfrm>
          </p:contentPart>
        </mc:Choice>
        <mc:Fallback>
          <p:pic>
            <p:nvPicPr>
              <p:cNvPr id="22" name="Ink 21">
                <a:extLst>
                  <a:ext uri="{FF2B5EF4-FFF2-40B4-BE49-F238E27FC236}">
                    <a16:creationId xmlns:a16="http://schemas.microsoft.com/office/drawing/2014/main" id="{7AE0F6F0-290A-834E-88AB-EF75CC81B9B3}"/>
                  </a:ext>
                </a:extLst>
              </p:cNvPr>
              <p:cNvPicPr/>
              <p:nvPr/>
            </p:nvPicPr>
            <p:blipFill>
              <a:blip r:embed="rId3"/>
              <a:stretch>
                <a:fillRect/>
              </a:stretch>
            </p:blipFill>
            <p:spPr>
              <a:xfrm>
                <a:off x="2075501" y="741649"/>
                <a:ext cx="226440" cy="189360"/>
              </a:xfrm>
              <a:prstGeom prst="rect">
                <a:avLst/>
              </a:prstGeom>
            </p:spPr>
          </p:pic>
        </mc:Fallback>
      </mc:AlternateContent>
      <mc:AlternateContent xmlns:mc="http://schemas.openxmlformats.org/markup-compatibility/2006">
        <mc:Choice xmlns:p14="http://schemas.microsoft.com/office/powerpoint/2010/main" Requires="p14">
          <p:contentPart p14:bwMode="auto" r:id="rId4">
            <p14:nvContentPartPr>
              <p14:cNvPr id="23" name="Ink 22">
                <a:extLst>
                  <a:ext uri="{FF2B5EF4-FFF2-40B4-BE49-F238E27FC236}">
                    <a16:creationId xmlns:a16="http://schemas.microsoft.com/office/drawing/2014/main" id="{304C1E71-3D08-914A-8A48-045176390AFE}"/>
                  </a:ext>
                </a:extLst>
              </p14:cNvPr>
              <p14:cNvContentPartPr/>
              <p14:nvPr/>
            </p14:nvContentPartPr>
            <p14:xfrm>
              <a:off x="454781" y="213889"/>
              <a:ext cx="1472400" cy="1016640"/>
            </p14:xfrm>
          </p:contentPart>
        </mc:Choice>
        <mc:Fallback>
          <p:pic>
            <p:nvPicPr>
              <p:cNvPr id="23" name="Ink 22">
                <a:extLst>
                  <a:ext uri="{FF2B5EF4-FFF2-40B4-BE49-F238E27FC236}">
                    <a16:creationId xmlns:a16="http://schemas.microsoft.com/office/drawing/2014/main" id="{304C1E71-3D08-914A-8A48-045176390AFE}"/>
                  </a:ext>
                </a:extLst>
              </p:cNvPr>
              <p:cNvPicPr/>
              <p:nvPr/>
            </p:nvPicPr>
            <p:blipFill>
              <a:blip r:embed="rId5"/>
              <a:stretch>
                <a:fillRect/>
              </a:stretch>
            </p:blipFill>
            <p:spPr>
              <a:xfrm>
                <a:off x="446141" y="204892"/>
                <a:ext cx="1490040" cy="1034274"/>
              </a:xfrm>
              <a:prstGeom prst="rect">
                <a:avLst/>
              </a:prstGeom>
            </p:spPr>
          </p:pic>
        </mc:Fallback>
      </mc:AlternateContent>
      <mc:AlternateContent xmlns:mc="http://schemas.openxmlformats.org/markup-compatibility/2006">
        <mc:Choice xmlns:p14="http://schemas.microsoft.com/office/powerpoint/2010/main" Requires="p14">
          <p:contentPart p14:bwMode="auto" r:id="rId6">
            <p14:nvContentPartPr>
              <p14:cNvPr id="34" name="Ink 33">
                <a:extLst>
                  <a:ext uri="{FF2B5EF4-FFF2-40B4-BE49-F238E27FC236}">
                    <a16:creationId xmlns:a16="http://schemas.microsoft.com/office/drawing/2014/main" id="{8DD229E1-B8BD-BF4A-A5B9-CB50A0495F42}"/>
                  </a:ext>
                </a:extLst>
              </p14:cNvPr>
              <p14:cNvContentPartPr/>
              <p14:nvPr/>
            </p14:nvContentPartPr>
            <p14:xfrm>
              <a:off x="2849141" y="825529"/>
              <a:ext cx="1132560" cy="257400"/>
            </p14:xfrm>
          </p:contentPart>
        </mc:Choice>
        <mc:Fallback>
          <p:pic>
            <p:nvPicPr>
              <p:cNvPr id="34" name="Ink 33">
                <a:extLst>
                  <a:ext uri="{FF2B5EF4-FFF2-40B4-BE49-F238E27FC236}">
                    <a16:creationId xmlns:a16="http://schemas.microsoft.com/office/drawing/2014/main" id="{8DD229E1-B8BD-BF4A-A5B9-CB50A0495F42}"/>
                  </a:ext>
                </a:extLst>
              </p:cNvPr>
              <p:cNvPicPr/>
              <p:nvPr/>
            </p:nvPicPr>
            <p:blipFill>
              <a:blip r:embed="rId7"/>
              <a:stretch>
                <a:fillRect/>
              </a:stretch>
            </p:blipFill>
            <p:spPr>
              <a:xfrm>
                <a:off x="2840141" y="816877"/>
                <a:ext cx="1150200" cy="275065"/>
              </a:xfrm>
              <a:prstGeom prst="rect">
                <a:avLst/>
              </a:prstGeom>
            </p:spPr>
          </p:pic>
        </mc:Fallback>
      </mc:AlternateContent>
      <mc:AlternateContent xmlns:mc="http://schemas.openxmlformats.org/markup-compatibility/2006">
        <mc:Choice xmlns:p14="http://schemas.microsoft.com/office/powerpoint/2010/main" Requires="p14">
          <p:contentPart p14:bwMode="auto" r:id="rId8">
            <p14:nvContentPartPr>
              <p14:cNvPr id="35" name="Ink 34">
                <a:extLst>
                  <a:ext uri="{FF2B5EF4-FFF2-40B4-BE49-F238E27FC236}">
                    <a16:creationId xmlns:a16="http://schemas.microsoft.com/office/drawing/2014/main" id="{04C4ABF5-29EB-2F4A-AB6C-5E080E0A95D9}"/>
                  </a:ext>
                </a:extLst>
              </p14:cNvPr>
              <p14:cNvContentPartPr/>
              <p14:nvPr/>
            </p14:nvContentPartPr>
            <p14:xfrm>
              <a:off x="2710541" y="145129"/>
              <a:ext cx="1101960" cy="435240"/>
            </p14:xfrm>
          </p:contentPart>
        </mc:Choice>
        <mc:Fallback>
          <p:pic>
            <p:nvPicPr>
              <p:cNvPr id="35" name="Ink 34">
                <a:extLst>
                  <a:ext uri="{FF2B5EF4-FFF2-40B4-BE49-F238E27FC236}">
                    <a16:creationId xmlns:a16="http://schemas.microsoft.com/office/drawing/2014/main" id="{04C4ABF5-29EB-2F4A-AB6C-5E080E0A95D9}"/>
                  </a:ext>
                </a:extLst>
              </p:cNvPr>
              <p:cNvPicPr/>
              <p:nvPr/>
            </p:nvPicPr>
            <p:blipFill>
              <a:blip r:embed="rId9"/>
              <a:stretch>
                <a:fillRect/>
              </a:stretch>
            </p:blipFill>
            <p:spPr>
              <a:xfrm>
                <a:off x="2701901" y="136136"/>
                <a:ext cx="1119600" cy="452865"/>
              </a:xfrm>
              <a:prstGeom prst="rect">
                <a:avLst/>
              </a:prstGeom>
            </p:spPr>
          </p:pic>
        </mc:Fallback>
      </mc:AlternateContent>
      <mc:AlternateContent xmlns:mc="http://schemas.openxmlformats.org/markup-compatibility/2006">
        <mc:Choice xmlns:p14="http://schemas.microsoft.com/office/powerpoint/2010/main" Requires="p14">
          <p:contentPart p14:bwMode="auto" r:id="rId10">
            <p14:nvContentPartPr>
              <p14:cNvPr id="105" name="Ink 104">
                <a:extLst>
                  <a:ext uri="{FF2B5EF4-FFF2-40B4-BE49-F238E27FC236}">
                    <a16:creationId xmlns:a16="http://schemas.microsoft.com/office/drawing/2014/main" id="{D80AB3D4-13F5-D246-818A-D548F8432B3B}"/>
                  </a:ext>
                </a:extLst>
              </p14:cNvPr>
              <p14:cNvContentPartPr/>
              <p14:nvPr/>
            </p14:nvContentPartPr>
            <p14:xfrm>
              <a:off x="9623621" y="2416369"/>
              <a:ext cx="669600" cy="572040"/>
            </p14:xfrm>
          </p:contentPart>
        </mc:Choice>
        <mc:Fallback>
          <p:pic>
            <p:nvPicPr>
              <p:cNvPr id="105" name="Ink 104">
                <a:extLst>
                  <a:ext uri="{FF2B5EF4-FFF2-40B4-BE49-F238E27FC236}">
                    <a16:creationId xmlns:a16="http://schemas.microsoft.com/office/drawing/2014/main" id="{D80AB3D4-13F5-D246-818A-D548F8432B3B}"/>
                  </a:ext>
                </a:extLst>
              </p:cNvPr>
              <p:cNvPicPr/>
              <p:nvPr/>
            </p:nvPicPr>
            <p:blipFill>
              <a:blip r:embed="rId11"/>
              <a:stretch>
                <a:fillRect/>
              </a:stretch>
            </p:blipFill>
            <p:spPr>
              <a:xfrm>
                <a:off x="9614976" y="2407729"/>
                <a:ext cx="687249" cy="589680"/>
              </a:xfrm>
              <a:prstGeom prst="rect">
                <a:avLst/>
              </a:prstGeom>
            </p:spPr>
          </p:pic>
        </mc:Fallback>
      </mc:AlternateContent>
      <mc:AlternateContent xmlns:mc="http://schemas.openxmlformats.org/markup-compatibility/2006">
        <mc:Choice xmlns:p14="http://schemas.microsoft.com/office/powerpoint/2010/main" Requires="p14">
          <p:contentPart p14:bwMode="auto" r:id="rId12">
            <p14:nvContentPartPr>
              <p14:cNvPr id="159" name="Ink 158">
                <a:extLst>
                  <a:ext uri="{FF2B5EF4-FFF2-40B4-BE49-F238E27FC236}">
                    <a16:creationId xmlns:a16="http://schemas.microsoft.com/office/drawing/2014/main" id="{17BA2B4D-D500-1F4A-930B-45A606AD4C7F}"/>
                  </a:ext>
                </a:extLst>
              </p14:cNvPr>
              <p14:cNvContentPartPr/>
              <p14:nvPr/>
            </p14:nvContentPartPr>
            <p14:xfrm>
              <a:off x="590501" y="2224849"/>
              <a:ext cx="10079280" cy="3804120"/>
            </p14:xfrm>
          </p:contentPart>
        </mc:Choice>
        <mc:Fallback>
          <p:pic>
            <p:nvPicPr>
              <p:cNvPr id="159" name="Ink 158">
                <a:extLst>
                  <a:ext uri="{FF2B5EF4-FFF2-40B4-BE49-F238E27FC236}">
                    <a16:creationId xmlns:a16="http://schemas.microsoft.com/office/drawing/2014/main" id="{17BA2B4D-D500-1F4A-930B-45A606AD4C7F}"/>
                  </a:ext>
                </a:extLst>
              </p:cNvPr>
              <p:cNvPicPr/>
              <p:nvPr/>
            </p:nvPicPr>
            <p:blipFill>
              <a:blip r:embed="rId13"/>
              <a:stretch>
                <a:fillRect/>
              </a:stretch>
            </p:blipFill>
            <p:spPr>
              <a:xfrm>
                <a:off x="581501" y="2216209"/>
                <a:ext cx="10096920" cy="3821760"/>
              </a:xfrm>
              <a:prstGeom prst="rect">
                <a:avLst/>
              </a:prstGeom>
            </p:spPr>
          </p:pic>
        </mc:Fallback>
      </mc:AlternateContent>
    </p:spTree>
    <p:extLst>
      <p:ext uri="{BB962C8B-B14F-4D97-AF65-F5344CB8AC3E}">
        <p14:creationId xmlns:p14="http://schemas.microsoft.com/office/powerpoint/2010/main" val="10929988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255</TotalTime>
  <Words>229</Words>
  <Application>Microsoft Macintosh PowerPoint</Application>
  <PresentationFormat>Widescreen</PresentationFormat>
  <Paragraphs>30</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Mole Concept – Grouping of Small Particles </vt:lpstr>
      <vt:lpstr>Why is Mole Concept So Important to Chemistry?</vt:lpstr>
      <vt:lpstr>History of the Mole Concept</vt:lpstr>
      <vt:lpstr>History of the Mole Concept (Page 2)</vt:lpstr>
      <vt:lpstr>Mr. McLeod Explanation of Mole</vt:lpstr>
      <vt:lpstr>PowerPoint Presentation</vt:lpstr>
      <vt:lpstr>PowerPoint Presentation</vt:lpstr>
      <vt:lpstr>PowerPoint Presentation</vt:lpstr>
      <vt:lpstr>Example of Mass to Mole Calculations for Elements.  How many grams of Carbon do I have if I mass out 4.35 moles of C ?</vt:lpstr>
      <vt:lpstr>Three Mole Equations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Mole Concept – Grouping of Small Particles </dc:title>
  <dc:creator>Microsoft Office User</dc:creator>
  <cp:lastModifiedBy>Microsoft Office User</cp:lastModifiedBy>
  <cp:revision>13</cp:revision>
  <dcterms:created xsi:type="dcterms:W3CDTF">2020-11-18T14:33:53Z</dcterms:created>
  <dcterms:modified xsi:type="dcterms:W3CDTF">2020-11-18T18:48:59Z</dcterms:modified>
</cp:coreProperties>
</file>